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9" r:id="rId5"/>
    <p:sldMasterId id="2147483747" r:id="rId6"/>
    <p:sldMasterId id="2147483776" r:id="rId7"/>
    <p:sldMasterId id="2147483718" r:id="rId8"/>
  </p:sldMasterIdLst>
  <p:notesMasterIdLst>
    <p:notesMasterId r:id="rId22"/>
  </p:notesMasterIdLst>
  <p:sldIdLst>
    <p:sldId id="268" r:id="rId9"/>
    <p:sldId id="269" r:id="rId10"/>
    <p:sldId id="279" r:id="rId11"/>
    <p:sldId id="272" r:id="rId12"/>
    <p:sldId id="274" r:id="rId13"/>
    <p:sldId id="275" r:id="rId14"/>
    <p:sldId id="276" r:id="rId15"/>
    <p:sldId id="277" r:id="rId16"/>
    <p:sldId id="278" r:id="rId17"/>
    <p:sldId id="280" r:id="rId18"/>
    <p:sldId id="283" r:id="rId19"/>
    <p:sldId id="281" r:id="rId20"/>
    <p:sldId id="282"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54DF78-DDBA-48C0-8648-4128C06BCF37}" v="12" dt="2023-11-15T11:19:00.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6327"/>
  </p:normalViewPr>
  <p:slideViewPr>
    <p:cSldViewPr snapToGrid="0" showGuides="1">
      <p:cViewPr varScale="1">
        <p:scale>
          <a:sx n="127" d="100"/>
          <a:sy n="127" d="100"/>
        </p:scale>
        <p:origin x="33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Hellensberg" userId="2b60d4f8-08c1-455c-88d8-62206d67f129" providerId="ADAL" clId="{D754DF78-DDBA-48C0-8648-4128C06BCF37}"/>
    <pc:docChg chg="undo redo custSel addSld delSld modSld">
      <pc:chgData name="Christina Hellensberg" userId="2b60d4f8-08c1-455c-88d8-62206d67f129" providerId="ADAL" clId="{D754DF78-DDBA-48C0-8648-4128C06BCF37}" dt="2023-11-15T11:37:01.232" v="67" actId="6549"/>
      <pc:docMkLst>
        <pc:docMk/>
      </pc:docMkLst>
      <pc:sldChg chg="modSp add del mod">
        <pc:chgData name="Christina Hellensberg" userId="2b60d4f8-08c1-455c-88d8-62206d67f129" providerId="ADAL" clId="{D754DF78-DDBA-48C0-8648-4128C06BCF37}" dt="2023-11-15T11:30:44.723" v="42" actId="20577"/>
        <pc:sldMkLst>
          <pc:docMk/>
          <pc:sldMk cId="4225660175" sldId="269"/>
        </pc:sldMkLst>
        <pc:spChg chg="mod">
          <ac:chgData name="Christina Hellensberg" userId="2b60d4f8-08c1-455c-88d8-62206d67f129" providerId="ADAL" clId="{D754DF78-DDBA-48C0-8648-4128C06BCF37}" dt="2023-11-15T11:30:44.723" v="42" actId="20577"/>
          <ac:spMkLst>
            <pc:docMk/>
            <pc:sldMk cId="4225660175" sldId="269"/>
            <ac:spMk id="7" creationId="{3B10C0FE-8D7A-3D94-E17C-3341A1ADD588}"/>
          </ac:spMkLst>
        </pc:spChg>
        <pc:spChg chg="mod">
          <ac:chgData name="Christina Hellensberg" userId="2b60d4f8-08c1-455c-88d8-62206d67f129" providerId="ADAL" clId="{D754DF78-DDBA-48C0-8648-4128C06BCF37}" dt="2023-11-15T11:18:39.880" v="23" actId="20577"/>
          <ac:spMkLst>
            <pc:docMk/>
            <pc:sldMk cId="4225660175" sldId="269"/>
            <ac:spMk id="8" creationId="{C02F5114-B55C-7672-DF36-DAF0C533EA08}"/>
          </ac:spMkLst>
        </pc:spChg>
      </pc:sldChg>
      <pc:sldChg chg="modSp mod">
        <pc:chgData name="Christina Hellensberg" userId="2b60d4f8-08c1-455c-88d8-62206d67f129" providerId="ADAL" clId="{D754DF78-DDBA-48C0-8648-4128C06BCF37}" dt="2023-11-15T11:28:45.784" v="32" actId="313"/>
        <pc:sldMkLst>
          <pc:docMk/>
          <pc:sldMk cId="3744720966" sldId="278"/>
        </pc:sldMkLst>
        <pc:spChg chg="mod">
          <ac:chgData name="Christina Hellensberg" userId="2b60d4f8-08c1-455c-88d8-62206d67f129" providerId="ADAL" clId="{D754DF78-DDBA-48C0-8648-4128C06BCF37}" dt="2023-11-15T11:28:45.784" v="32" actId="313"/>
          <ac:spMkLst>
            <pc:docMk/>
            <pc:sldMk cId="3744720966" sldId="278"/>
            <ac:spMk id="7" creationId="{3B10C0FE-8D7A-3D94-E17C-3341A1ADD588}"/>
          </ac:spMkLst>
        </pc:spChg>
      </pc:sldChg>
      <pc:sldChg chg="modSp mod">
        <pc:chgData name="Christina Hellensberg" userId="2b60d4f8-08c1-455c-88d8-62206d67f129" providerId="ADAL" clId="{D754DF78-DDBA-48C0-8648-4128C06BCF37}" dt="2023-11-15T11:31:28.621" v="44" actId="20577"/>
        <pc:sldMkLst>
          <pc:docMk/>
          <pc:sldMk cId="1754549520" sldId="280"/>
        </pc:sldMkLst>
        <pc:spChg chg="mod">
          <ac:chgData name="Christina Hellensberg" userId="2b60d4f8-08c1-455c-88d8-62206d67f129" providerId="ADAL" clId="{D754DF78-DDBA-48C0-8648-4128C06BCF37}" dt="2023-11-15T11:31:28.621" v="44" actId="20577"/>
          <ac:spMkLst>
            <pc:docMk/>
            <pc:sldMk cId="1754549520" sldId="280"/>
            <ac:spMk id="4" creationId="{EFF26C65-CAF7-0666-D491-5080676EADF4}"/>
          </ac:spMkLst>
        </pc:spChg>
      </pc:sldChg>
      <pc:sldChg chg="modSp mod">
        <pc:chgData name="Christina Hellensberg" userId="2b60d4f8-08c1-455c-88d8-62206d67f129" providerId="ADAL" clId="{D754DF78-DDBA-48C0-8648-4128C06BCF37}" dt="2023-11-15T11:37:01.232" v="67" actId="6549"/>
        <pc:sldMkLst>
          <pc:docMk/>
          <pc:sldMk cId="1749540483" sldId="282"/>
        </pc:sldMkLst>
        <pc:spChg chg="mod">
          <ac:chgData name="Christina Hellensberg" userId="2b60d4f8-08c1-455c-88d8-62206d67f129" providerId="ADAL" clId="{D754DF78-DDBA-48C0-8648-4128C06BCF37}" dt="2023-11-15T11:37:01.232" v="67" actId="6549"/>
          <ac:spMkLst>
            <pc:docMk/>
            <pc:sldMk cId="1749540483" sldId="282"/>
            <ac:spMk id="7" creationId="{3B10C0FE-8D7A-3D94-E17C-3341A1ADD588}"/>
          </ac:spMkLst>
        </pc:spChg>
      </pc:sldChg>
      <pc:sldChg chg="modSp mod">
        <pc:chgData name="Christina Hellensberg" userId="2b60d4f8-08c1-455c-88d8-62206d67f129" providerId="ADAL" clId="{D754DF78-DDBA-48C0-8648-4128C06BCF37}" dt="2023-11-15T11:36:00.688" v="66" actId="20577"/>
        <pc:sldMkLst>
          <pc:docMk/>
          <pc:sldMk cId="3064467546" sldId="283"/>
        </pc:sldMkLst>
        <pc:spChg chg="mod">
          <ac:chgData name="Christina Hellensberg" userId="2b60d4f8-08c1-455c-88d8-62206d67f129" providerId="ADAL" clId="{D754DF78-DDBA-48C0-8648-4128C06BCF37}" dt="2023-11-15T11:36:00.688" v="66" actId="20577"/>
          <ac:spMkLst>
            <pc:docMk/>
            <pc:sldMk cId="3064467546" sldId="283"/>
            <ac:spMk id="4" creationId="{EFF26C65-CAF7-0666-D491-5080676EAD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36467-D4FC-471A-BD6D-C2214324AD2E}" type="datetimeFigureOut">
              <a:rPr lang="da-DK" smtClean="0"/>
              <a:t>07-12-2023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896B0-DAC7-44CA-88BA-566DD949F0FE}" type="slidenum">
              <a:rPr lang="da-DK" smtClean="0"/>
              <a:t>‹nr.›</a:t>
            </a:fld>
            <a:endParaRPr lang="da-DK"/>
          </a:p>
        </p:txBody>
      </p:sp>
    </p:spTree>
    <p:extLst>
      <p:ext uri="{BB962C8B-B14F-4D97-AF65-F5344CB8AC3E}">
        <p14:creationId xmlns:p14="http://schemas.microsoft.com/office/powerpoint/2010/main" val="31947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Master" Target="../slideMasters/slideMaster5.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Master" Target="../slideMasters/slideMaster5.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10204062" cy="1413072"/>
          </a:xfrm>
        </p:spPr>
        <p:txBody>
          <a:bodyPr anchor="t" anchorCtr="0"/>
          <a:lstStyle>
            <a:lvl1pPr algn="l">
              <a:defRPr sz="5400"/>
            </a:lvl1pPr>
          </a:lstStyle>
          <a:p>
            <a:r>
              <a:rPr lang="da-DK"/>
              <a:t>Klik for at redigere titeltypografien i masteren</a:t>
            </a:r>
            <a:endParaRPr lang="da-DK" dirty="0"/>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7169149"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180439"/>
            <a:ext cx="1381125" cy="365125"/>
          </a:xfrm>
        </p:spPr>
        <p:txBody>
          <a:bodyPr/>
          <a:lstStyle/>
          <a:p>
            <a:fld id="{AE0D4FDA-2BF1-4141-B1D2-429CCACE827A}"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80439"/>
            <a:ext cx="4397375" cy="365125"/>
          </a:xfrm>
        </p:spPr>
        <p:txBody>
          <a:bodyPr/>
          <a:lstStyle/>
          <a:p>
            <a:r>
              <a:rPr lang="sv-SE"/>
              <a:t>Efter idé af CFU, Absalon</a:t>
            </a:r>
            <a:endParaRPr lang="da-DK"/>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80439"/>
            <a:ext cx="1131146" cy="365125"/>
          </a:xfrm>
        </p:spPr>
        <p:txBody>
          <a:bodyPr/>
          <a:lstStyle/>
          <a:p>
            <a:fld id="{524AA346-F50D-4D42-AC45-CDC7643E9390}" type="slidenum">
              <a:rPr lang="da-DK" smtClean="0"/>
              <a:t>‹nr.›</a:t>
            </a:fld>
            <a:endParaRPr lang="da-DK" dirty="0"/>
          </a:p>
        </p:txBody>
      </p:sp>
      <p:sp>
        <p:nvSpPr>
          <p:cNvPr id="15" name="Pladsholder til tekst 14">
            <a:extLst>
              <a:ext uri="{FF2B5EF4-FFF2-40B4-BE49-F238E27FC236}">
                <a16:creationId xmlns:a16="http://schemas.microsoft.com/office/drawing/2014/main" id="{98700C35-F541-A8E5-D234-4B2D2A65751A}"/>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1013560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maske 1 højre">
    <p:bg>
      <p:bgRef idx="1001">
        <a:schemeClr val="bg2"/>
      </p:bgRef>
    </p:bg>
    <p:spTree>
      <p:nvGrpSpPr>
        <p:cNvPr id="1" name=""/>
        <p:cNvGrpSpPr/>
        <p:nvPr/>
      </p:nvGrpSpPr>
      <p:grpSpPr>
        <a:xfrm>
          <a:off x="0" y="0"/>
          <a:ext cx="0" cy="0"/>
          <a:chOff x="0" y="0"/>
          <a:chExt cx="0" cy="0"/>
        </a:xfrm>
      </p:grpSpPr>
      <p:sp>
        <p:nvSpPr>
          <p:cNvPr id="19" name="Pladsholder til tekst 18">
            <a:extLst>
              <a:ext uri="{FF2B5EF4-FFF2-40B4-BE49-F238E27FC236}">
                <a16:creationId xmlns:a16="http://schemas.microsoft.com/office/drawing/2014/main" id="{F48D8634-1E7E-3B6A-D5A7-77EEFB587414}"/>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tx2"/>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3C24ABA1-6144-47C9-8D32-50F158E36E18}"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7" name="Pladsholder til billede 16">
            <a:extLst>
              <a:ext uri="{FF2B5EF4-FFF2-40B4-BE49-F238E27FC236}">
                <a16:creationId xmlns:a16="http://schemas.microsoft.com/office/drawing/2014/main" id="{6572809E-F74F-8C4E-DD49-A6D817B634A1}"/>
              </a:ext>
            </a:extLst>
          </p:cNvPr>
          <p:cNvSpPr>
            <a:spLocks noGrp="1"/>
          </p:cNvSpPr>
          <p:nvPr>
            <p:ph type="pic" sz="quarter" idx="13"/>
          </p:nvPr>
        </p:nvSpPr>
        <p:spPr>
          <a:xfrm>
            <a:off x="6485387" y="664411"/>
            <a:ext cx="5056979" cy="5333023"/>
          </a:xfrm>
          <a:custGeom>
            <a:avLst/>
            <a:gdLst>
              <a:gd name="connsiteX0" fmla="*/ 1272000 w 5056979"/>
              <a:gd name="connsiteY0" fmla="*/ 270 h 5333023"/>
              <a:gd name="connsiteX1" fmla="*/ 2416777 w 5056979"/>
              <a:gd name="connsiteY1" fmla="*/ 640204 h 5333023"/>
              <a:gd name="connsiteX2" fmla="*/ 2722993 w 5056979"/>
              <a:gd name="connsiteY2" fmla="*/ 739789 h 5333023"/>
              <a:gd name="connsiteX3" fmla="*/ 2964767 w 5056979"/>
              <a:gd name="connsiteY3" fmla="*/ 650985 h 5333023"/>
              <a:gd name="connsiteX4" fmla="*/ 4994827 w 5056979"/>
              <a:gd name="connsiteY4" fmla="*/ 1788081 h 5333023"/>
              <a:gd name="connsiteX5" fmla="*/ 4166790 w 5056979"/>
              <a:gd name="connsiteY5" fmla="*/ 3695790 h 5333023"/>
              <a:gd name="connsiteX6" fmla="*/ 4046857 w 5056979"/>
              <a:gd name="connsiteY6" fmla="*/ 3900102 h 5333023"/>
              <a:gd name="connsiteX7" fmla="*/ 3028106 w 5056979"/>
              <a:gd name="connsiteY7" fmla="*/ 5280268 h 5333023"/>
              <a:gd name="connsiteX8" fmla="*/ 1302844 w 5056979"/>
              <a:gd name="connsiteY8" fmla="*/ 4313894 h 5333023"/>
              <a:gd name="connsiteX9" fmla="*/ 1774918 w 5056979"/>
              <a:gd name="connsiteY9" fmla="*/ 2842819 h 5333023"/>
              <a:gd name="connsiteX10" fmla="*/ 1827665 w 5056979"/>
              <a:gd name="connsiteY10" fmla="*/ 2680249 h 5333023"/>
              <a:gd name="connsiteX11" fmla="*/ 1817128 w 5056979"/>
              <a:gd name="connsiteY11" fmla="*/ 2641093 h 5333023"/>
              <a:gd name="connsiteX12" fmla="*/ 1649984 w 5056979"/>
              <a:gd name="connsiteY12" fmla="*/ 2546051 h 5333023"/>
              <a:gd name="connsiteX13" fmla="*/ 49019 w 5056979"/>
              <a:gd name="connsiteY13" fmla="*/ 1649296 h 5333023"/>
              <a:gd name="connsiteX14" fmla="*/ 945779 w 5056979"/>
              <a:gd name="connsiteY14" fmla="*/ 48947 h 5333023"/>
              <a:gd name="connsiteX15" fmla="*/ 1272000 w 5056979"/>
              <a:gd name="connsiteY15" fmla="*/ 270 h 533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979" h="5333023">
                <a:moveTo>
                  <a:pt x="1272000" y="270"/>
                </a:moveTo>
                <a:cubicBezTo>
                  <a:pt x="1739897" y="-9305"/>
                  <a:pt x="2179955" y="236754"/>
                  <a:pt x="2416777" y="640204"/>
                </a:cubicBezTo>
                <a:cubicBezTo>
                  <a:pt x="2477766" y="744101"/>
                  <a:pt x="2613482" y="790015"/>
                  <a:pt x="2722993" y="739789"/>
                </a:cubicBezTo>
                <a:cubicBezTo>
                  <a:pt x="2799975" y="704478"/>
                  <a:pt x="2880681" y="674671"/>
                  <a:pt x="2964767" y="650985"/>
                </a:cubicBezTo>
                <a:cubicBezTo>
                  <a:pt x="3839351" y="404619"/>
                  <a:pt x="4748233" y="913713"/>
                  <a:pt x="4994827" y="1788081"/>
                </a:cubicBezTo>
                <a:cubicBezTo>
                  <a:pt x="5210678" y="2553524"/>
                  <a:pt x="4847428" y="3345152"/>
                  <a:pt x="4166790" y="3695790"/>
                </a:cubicBezTo>
                <a:cubicBezTo>
                  <a:pt x="4091141" y="3734761"/>
                  <a:pt x="4044672" y="3815045"/>
                  <a:pt x="4046857" y="3900102"/>
                </a:cubicBezTo>
                <a:cubicBezTo>
                  <a:pt x="4062902" y="4523991"/>
                  <a:pt x="3656512" y="5103251"/>
                  <a:pt x="3028106" y="5280268"/>
                </a:cubicBezTo>
                <a:cubicBezTo>
                  <a:pt x="2284822" y="5489669"/>
                  <a:pt x="1512404" y="5056976"/>
                  <a:pt x="1302844" y="4313894"/>
                </a:cubicBezTo>
                <a:cubicBezTo>
                  <a:pt x="1145709" y="3756695"/>
                  <a:pt x="1349668" y="3183171"/>
                  <a:pt x="1774918" y="2842819"/>
                </a:cubicBezTo>
                <a:cubicBezTo>
                  <a:pt x="1823276" y="2804113"/>
                  <a:pt x="1844478" y="2739861"/>
                  <a:pt x="1827665" y="2680249"/>
                </a:cubicBezTo>
                <a:cubicBezTo>
                  <a:pt x="1823985" y="2667204"/>
                  <a:pt x="1820476" y="2654150"/>
                  <a:pt x="1817128" y="2641093"/>
                </a:cubicBezTo>
                <a:cubicBezTo>
                  <a:pt x="1798675" y="2569017"/>
                  <a:pt x="1721608" y="2525869"/>
                  <a:pt x="1649984" y="2546051"/>
                </a:cubicBezTo>
                <a:cubicBezTo>
                  <a:pt x="960254" y="2740340"/>
                  <a:pt x="243479" y="2338850"/>
                  <a:pt x="49019" y="1649296"/>
                </a:cubicBezTo>
                <a:cubicBezTo>
                  <a:pt x="-145443" y="959742"/>
                  <a:pt x="256051" y="243242"/>
                  <a:pt x="945779" y="48947"/>
                </a:cubicBezTo>
                <a:cubicBezTo>
                  <a:pt x="1054565" y="18303"/>
                  <a:pt x="1164023" y="2480"/>
                  <a:pt x="1272000" y="27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r>
              <a:rPr lang="da-DK"/>
              <a:t>Klik på ikonet for at tilføje et billede</a:t>
            </a:r>
            <a:endParaRPr lang="da-DK" dirty="0"/>
          </a:p>
        </p:txBody>
      </p:sp>
      <p:sp>
        <p:nvSpPr>
          <p:cNvPr id="7" name="Pladsholder til tekst 6">
            <a:extLst>
              <a:ext uri="{FF2B5EF4-FFF2-40B4-BE49-F238E27FC236}">
                <a16:creationId xmlns:a16="http://schemas.microsoft.com/office/drawing/2014/main" id="{D263A696-05D4-C729-74C1-009875096384}"/>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19267165"/>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Fotogrid venstre, indhold højre">
    <p:bg>
      <p:bgRef idx="1001">
        <a:schemeClr val="bg2"/>
      </p:bgRef>
    </p:bg>
    <p:spTree>
      <p:nvGrpSpPr>
        <p:cNvPr id="1" name=""/>
        <p:cNvGrpSpPr/>
        <p:nvPr/>
      </p:nvGrpSpPr>
      <p:grpSpPr>
        <a:xfrm>
          <a:off x="0" y="0"/>
          <a:ext cx="0" cy="0"/>
          <a:chOff x="0" y="0"/>
          <a:chExt cx="0" cy="0"/>
        </a:xfrm>
      </p:grpSpPr>
      <p:sp>
        <p:nvSpPr>
          <p:cNvPr id="12" name="Pladsholder til billede 13">
            <a:extLst>
              <a:ext uri="{FF2B5EF4-FFF2-40B4-BE49-F238E27FC236}">
                <a16:creationId xmlns:a16="http://schemas.microsoft.com/office/drawing/2014/main" id="{FFF1CDA2-8588-ED09-611F-51A2B3C305DD}"/>
              </a:ext>
            </a:extLst>
          </p:cNvPr>
          <p:cNvSpPr>
            <a:spLocks noGrp="1"/>
          </p:cNvSpPr>
          <p:nvPr>
            <p:ph type="pic" sz="quarter" idx="13"/>
          </p:nvPr>
        </p:nvSpPr>
        <p:spPr>
          <a:xfrm>
            <a:off x="137391" y="127000"/>
            <a:ext cx="2889250" cy="3911599"/>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3" name="Pladsholder til billede 13">
            <a:extLst>
              <a:ext uri="{FF2B5EF4-FFF2-40B4-BE49-F238E27FC236}">
                <a16:creationId xmlns:a16="http://schemas.microsoft.com/office/drawing/2014/main" id="{B7CBCAB2-C215-E842-F74C-5281FFC42614}"/>
              </a:ext>
            </a:extLst>
          </p:cNvPr>
          <p:cNvSpPr>
            <a:spLocks noGrp="1"/>
          </p:cNvSpPr>
          <p:nvPr>
            <p:ph type="pic" sz="quarter" idx="15"/>
          </p:nvPr>
        </p:nvSpPr>
        <p:spPr>
          <a:xfrm>
            <a:off x="3162972" y="2838449"/>
            <a:ext cx="2889250" cy="3892551"/>
          </a:xfrm>
          <a:prstGeom prst="roundRect">
            <a:avLst>
              <a:gd name="adj" fmla="val 2447"/>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4" name="Pladsholder til billede 13">
            <a:extLst>
              <a:ext uri="{FF2B5EF4-FFF2-40B4-BE49-F238E27FC236}">
                <a16:creationId xmlns:a16="http://schemas.microsoft.com/office/drawing/2014/main" id="{AFC6BBCD-AB36-D42B-B28C-B70FA35DBA90}"/>
              </a:ext>
            </a:extLst>
          </p:cNvPr>
          <p:cNvSpPr>
            <a:spLocks noGrp="1"/>
          </p:cNvSpPr>
          <p:nvPr>
            <p:ph type="pic" sz="quarter" idx="16"/>
          </p:nvPr>
        </p:nvSpPr>
        <p:spPr>
          <a:xfrm>
            <a:off x="137391" y="4165600"/>
            <a:ext cx="2889250" cy="2574923"/>
          </a:xfrm>
          <a:prstGeom prst="roundRect">
            <a:avLst>
              <a:gd name="adj" fmla="val 2447"/>
            </a:avLst>
          </a:prstGeom>
          <a:blipFill dpi="0" rotWithShape="1">
            <a:blip r:embed="rId4"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6" name="Pladsholder til billede 13">
            <a:extLst>
              <a:ext uri="{FF2B5EF4-FFF2-40B4-BE49-F238E27FC236}">
                <a16:creationId xmlns:a16="http://schemas.microsoft.com/office/drawing/2014/main" id="{666FF10B-662A-7015-9D4F-6B0CB7A6ABAC}"/>
              </a:ext>
            </a:extLst>
          </p:cNvPr>
          <p:cNvSpPr>
            <a:spLocks noGrp="1"/>
          </p:cNvSpPr>
          <p:nvPr>
            <p:ph type="pic" sz="quarter" idx="17"/>
          </p:nvPr>
        </p:nvSpPr>
        <p:spPr>
          <a:xfrm>
            <a:off x="3162972" y="127001"/>
            <a:ext cx="2879919" cy="2565400"/>
          </a:xfrm>
          <a:prstGeom prst="roundRect">
            <a:avLst>
              <a:gd name="adj" fmla="val 2447"/>
            </a:avLst>
          </a:prstGeom>
          <a:blipFill dpi="0" rotWithShape="1">
            <a:blip r:embed="rId5"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2D2A2796-5FA7-4817-85A4-E5078DD59833}"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8" name="Pladsholder til tekst 7">
            <a:extLst>
              <a:ext uri="{FF2B5EF4-FFF2-40B4-BE49-F238E27FC236}">
                <a16:creationId xmlns:a16="http://schemas.microsoft.com/office/drawing/2014/main" id="{B5B3837C-5F0D-CA03-EB23-F801F82AFBC7}"/>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4679801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80" userDrawn="1">
          <p15:clr>
            <a:srgbClr val="FBAE40"/>
          </p15:clr>
        </p15:guide>
        <p15:guide id="4" pos="950" userDrawn="1">
          <p15:clr>
            <a:srgbClr val="FBAE40"/>
          </p15:clr>
        </p15:guide>
        <p15:guide id="5" pos="1030" userDrawn="1">
          <p15:clr>
            <a:srgbClr val="FBAE40"/>
          </p15:clr>
        </p15:guide>
        <p15:guide id="6" pos="1900" userDrawn="1">
          <p15:clr>
            <a:srgbClr val="FBAE40"/>
          </p15:clr>
        </p15:guide>
        <p15:guide id="7" pos="1980" userDrawn="1">
          <p15:clr>
            <a:srgbClr val="FBAE40"/>
          </p15:clr>
        </p15:guide>
        <p15:guide id="8" pos="2850" userDrawn="1">
          <p15:clr>
            <a:srgbClr val="FBAE40"/>
          </p15:clr>
        </p15:guide>
        <p15:guide id="9" pos="2930" userDrawn="1">
          <p15:clr>
            <a:srgbClr val="FBAE40"/>
          </p15:clr>
        </p15:guide>
        <p15:guide id="10" pos="3800" userDrawn="1">
          <p15:clr>
            <a:srgbClr val="FBAE40"/>
          </p15:clr>
        </p15:guide>
        <p15:guide id="11" pos="3880" userDrawn="1">
          <p15:clr>
            <a:srgbClr val="FBAE40"/>
          </p15:clr>
        </p15:guide>
        <p15:guide id="12" pos="4750" userDrawn="1">
          <p15:clr>
            <a:srgbClr val="FBAE40"/>
          </p15:clr>
        </p15:guide>
        <p15:guide id="13" pos="4830" userDrawn="1">
          <p15:clr>
            <a:srgbClr val="FBAE40"/>
          </p15:clr>
        </p15:guide>
        <p15:guide id="14" pos="5700" userDrawn="1">
          <p15:clr>
            <a:srgbClr val="FBAE40"/>
          </p15:clr>
        </p15:guide>
        <p15:guide id="15" pos="5780" userDrawn="1">
          <p15:clr>
            <a:srgbClr val="FBAE40"/>
          </p15:clr>
        </p15:guide>
        <p15:guide id="16" pos="6650" userDrawn="1">
          <p15:clr>
            <a:srgbClr val="FBAE40"/>
          </p15:clr>
        </p15:guide>
        <p15:guide id="17" pos="6730" userDrawn="1">
          <p15:clr>
            <a:srgbClr val="FBAE40"/>
          </p15:clr>
        </p15:guide>
        <p15:guide id="18" pos="7600" userDrawn="1">
          <p15:clr>
            <a:srgbClr val="FBAE40"/>
          </p15:clr>
        </p15:guide>
        <p15:guide id="19" orient="horz" userDrawn="1">
          <p15:clr>
            <a:srgbClr val="FBAE40"/>
          </p15:clr>
        </p15:guide>
        <p15:guide id="20" orient="horz" pos="4320" userDrawn="1">
          <p15:clr>
            <a:srgbClr val="FBAE40"/>
          </p15:clr>
        </p15:guide>
        <p15:guide id="21" orient="horz" pos="80" userDrawn="1">
          <p15:clr>
            <a:srgbClr val="FBAE40"/>
          </p15:clr>
        </p15:guide>
        <p15:guide id="22" orient="horz" pos="848" userDrawn="1">
          <p15:clr>
            <a:srgbClr val="FBAE40"/>
          </p15:clr>
        </p15:guide>
        <p15:guide id="23" orient="horz" pos="928" userDrawn="1">
          <p15:clr>
            <a:srgbClr val="FBAE40"/>
          </p15:clr>
        </p15:guide>
        <p15:guide id="24" orient="horz" pos="1696" userDrawn="1">
          <p15:clr>
            <a:srgbClr val="FBAE40"/>
          </p15:clr>
        </p15:guide>
        <p15:guide id="25" orient="horz" pos="1776" userDrawn="1">
          <p15:clr>
            <a:srgbClr val="FBAE40"/>
          </p15:clr>
        </p15:guide>
        <p15:guide id="26" orient="horz" pos="2544" userDrawn="1">
          <p15:clr>
            <a:srgbClr val="FBAE40"/>
          </p15:clr>
        </p15:guide>
        <p15:guide id="27" orient="horz" pos="2624" userDrawn="1">
          <p15:clr>
            <a:srgbClr val="FBAE40"/>
          </p15:clr>
        </p15:guide>
        <p15:guide id="28" orient="horz" pos="3392" userDrawn="1">
          <p15:clr>
            <a:srgbClr val="FBAE40"/>
          </p15:clr>
        </p15:guide>
        <p15:guide id="29" orient="horz" pos="3472" userDrawn="1">
          <p15:clr>
            <a:srgbClr val="FBAE40"/>
          </p15:clr>
        </p15:guide>
        <p15:guide id="30" orient="horz" pos="4240"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Model venstre, indhold højre">
    <p:bg>
      <p:bgRef idx="1001">
        <a:schemeClr val="bg2"/>
      </p:bgRef>
    </p:bg>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4D807F35-26EE-2DE3-D5A0-B019097EF3BF}"/>
              </a:ext>
            </a:extLst>
          </p:cNvPr>
          <p:cNvSpPr/>
          <p:nvPr userDrawn="1"/>
        </p:nvSpPr>
        <p:spPr>
          <a:xfrm>
            <a:off x="129010" y="136525"/>
            <a:ext cx="5905500" cy="6584950"/>
          </a:xfrm>
          <a:prstGeom prst="roundRect">
            <a:avLst>
              <a:gd name="adj" fmla="val 2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05E27AB4-484E-41E6-A2AD-A8C54B0E20D9}"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rgbClr val="2A2A2A"/>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1" name="Pladsholder til indhold 14">
            <a:extLst>
              <a:ext uri="{FF2B5EF4-FFF2-40B4-BE49-F238E27FC236}">
                <a16:creationId xmlns:a16="http://schemas.microsoft.com/office/drawing/2014/main" id="{F9F9661C-F9DB-17E8-1537-C00EED1090CE}"/>
              </a:ext>
            </a:extLst>
          </p:cNvPr>
          <p:cNvSpPr>
            <a:spLocks noGrp="1"/>
          </p:cNvSpPr>
          <p:nvPr>
            <p:ph sz="quarter" idx="13" hasCustomPrompt="1"/>
          </p:nvPr>
        </p:nvSpPr>
        <p:spPr>
          <a:xfrm>
            <a:off x="387349" y="404812"/>
            <a:ext cx="5400675" cy="5951537"/>
          </a:xfrm>
          <a:noFill/>
        </p:spPr>
        <p:txBody>
          <a:bodyPr lIns="720000" rIns="720000" bIns="2160000" anchor="ctr" anchorCtr="0">
            <a:normAutofit/>
          </a:bodyPr>
          <a:lstStyle>
            <a:lvl1pPr marL="0" indent="0" algn="ctr">
              <a:buNone/>
              <a:defRPr sz="1800">
                <a:solidFill>
                  <a:srgbClr val="2A2A2A"/>
                </a:solidFill>
              </a:defRPr>
            </a:lvl1pPr>
          </a:lstStyle>
          <a:p>
            <a:pPr lvl="0"/>
            <a:r>
              <a:rPr lang="da-DK" dirty="0"/>
              <a:t>Klik på billedikonet for at tilføje en model (</a:t>
            </a:r>
            <a:r>
              <a:rPr lang="da-DK" dirty="0" err="1"/>
              <a:t>CFUs</a:t>
            </a:r>
            <a:r>
              <a:rPr lang="da-DK" dirty="0"/>
              <a:t> femte element)</a:t>
            </a:r>
          </a:p>
        </p:txBody>
      </p:sp>
      <p:sp>
        <p:nvSpPr>
          <p:cNvPr id="9" name="Pladsholder til tekst 8">
            <a:extLst>
              <a:ext uri="{FF2B5EF4-FFF2-40B4-BE49-F238E27FC236}">
                <a16:creationId xmlns:a16="http://schemas.microsoft.com/office/drawing/2014/main" id="{995717B8-5C2C-D058-CD1E-4664C7B16B04}"/>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01151284"/>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Fotomaske 1 venstre, indhold højre">
    <p:bg>
      <p:bgRef idx="1001">
        <a:schemeClr val="bg2"/>
      </p:bgRef>
    </p:bg>
    <p:spTree>
      <p:nvGrpSpPr>
        <p:cNvPr id="1" name=""/>
        <p:cNvGrpSpPr/>
        <p:nvPr/>
      </p:nvGrpSpPr>
      <p:grpSpPr>
        <a:xfrm>
          <a:off x="0" y="0"/>
          <a:ext cx="0" cy="0"/>
          <a:chOff x="0" y="0"/>
          <a:chExt cx="0" cy="0"/>
        </a:xfrm>
      </p:grpSpPr>
      <p:sp>
        <p:nvSpPr>
          <p:cNvPr id="9" name="Pladsholder til tekst 18">
            <a:extLst>
              <a:ext uri="{FF2B5EF4-FFF2-40B4-BE49-F238E27FC236}">
                <a16:creationId xmlns:a16="http://schemas.microsoft.com/office/drawing/2014/main" id="{9A902BD6-4FF3-065E-7CD4-88CFC65CC52D}"/>
              </a:ext>
            </a:extLst>
          </p:cNvPr>
          <p:cNvSpPr>
            <a:spLocks noGrp="1"/>
          </p:cNvSpPr>
          <p:nvPr>
            <p:ph type="body" sz="quarter" idx="15" hasCustomPrompt="1"/>
          </p:nvPr>
        </p:nvSpPr>
        <p:spPr>
          <a:xfrm>
            <a:off x="127000" y="127000"/>
            <a:ext cx="5896169" cy="6604000"/>
          </a:xfrm>
          <a:prstGeom prst="roundRect">
            <a:avLst>
              <a:gd name="adj" fmla="val 2521"/>
            </a:avLst>
          </a:prstGeom>
          <a:solidFill>
            <a:schemeClr val="tx1"/>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BCFAD41B-4F35-40C7-AD39-8E5D47CCE6A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chemeClr val="accent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6" name="Pladsholder til billede 15">
            <a:extLst>
              <a:ext uri="{FF2B5EF4-FFF2-40B4-BE49-F238E27FC236}">
                <a16:creationId xmlns:a16="http://schemas.microsoft.com/office/drawing/2014/main" id="{D9C409B0-7A6D-A4AD-859E-26F0F7133D3B}"/>
              </a:ext>
            </a:extLst>
          </p:cNvPr>
          <p:cNvSpPr>
            <a:spLocks noGrp="1"/>
          </p:cNvSpPr>
          <p:nvPr>
            <p:ph type="pic" sz="quarter" idx="13"/>
          </p:nvPr>
        </p:nvSpPr>
        <p:spPr>
          <a:xfrm>
            <a:off x="747392" y="395290"/>
            <a:ext cx="4652035" cy="6013877"/>
          </a:xfrm>
          <a:custGeom>
            <a:avLst/>
            <a:gdLst>
              <a:gd name="connsiteX0" fmla="*/ 1935506 w 4652035"/>
              <a:gd name="connsiteY0" fmla="*/ 0 h 6013877"/>
              <a:gd name="connsiteX1" fmla="*/ 3871012 w 4652035"/>
              <a:gd name="connsiteY1" fmla="*/ 1935583 h 6013877"/>
              <a:gd name="connsiteX2" fmla="*/ 3636334 w 4652035"/>
              <a:gd name="connsiteY2" fmla="*/ 2860167 h 6013877"/>
              <a:gd name="connsiteX3" fmla="*/ 3834584 w 4652035"/>
              <a:gd name="connsiteY3" fmla="*/ 3395179 h 6013877"/>
              <a:gd name="connsiteX4" fmla="*/ 4652035 w 4652035"/>
              <a:gd name="connsiteY4" fmla="*/ 4646977 h 6013877"/>
              <a:gd name="connsiteX5" fmla="*/ 3284440 w 4652035"/>
              <a:gd name="connsiteY5" fmla="*/ 6013877 h 6013877"/>
              <a:gd name="connsiteX6" fmla="*/ 1916839 w 4652035"/>
              <a:gd name="connsiteY6" fmla="*/ 4646977 h 6013877"/>
              <a:gd name="connsiteX7" fmla="*/ 2049907 w 4652035"/>
              <a:gd name="connsiteY7" fmla="*/ 4058103 h 6013877"/>
              <a:gd name="connsiteX8" fmla="*/ 1935506 w 4652035"/>
              <a:gd name="connsiteY8" fmla="*/ 3871167 h 6013877"/>
              <a:gd name="connsiteX9" fmla="*/ 0 w 4652035"/>
              <a:gd name="connsiteY9" fmla="*/ 1935583 h 6013877"/>
              <a:gd name="connsiteX10" fmla="*/ 1935506 w 4652035"/>
              <a:gd name="connsiteY10" fmla="*/ 0 h 601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2035" h="6013877">
                <a:moveTo>
                  <a:pt x="1935506" y="0"/>
                </a:moveTo>
                <a:cubicBezTo>
                  <a:pt x="3004457" y="0"/>
                  <a:pt x="3871012" y="866590"/>
                  <a:pt x="3871012" y="1935583"/>
                </a:cubicBezTo>
                <a:cubicBezTo>
                  <a:pt x="3871012" y="2270443"/>
                  <a:pt x="3785983" y="2585443"/>
                  <a:pt x="3636334" y="2860167"/>
                </a:cubicBezTo>
                <a:cubicBezTo>
                  <a:pt x="3540179" y="3036685"/>
                  <a:pt x="3650676" y="3314321"/>
                  <a:pt x="3834584" y="3395179"/>
                </a:cubicBezTo>
                <a:cubicBezTo>
                  <a:pt x="4315933" y="3606809"/>
                  <a:pt x="4652035" y="4087665"/>
                  <a:pt x="4652035" y="4646977"/>
                </a:cubicBezTo>
                <a:cubicBezTo>
                  <a:pt x="4652035" y="5401896"/>
                  <a:pt x="4039739" y="6013877"/>
                  <a:pt x="3284440" y="6013877"/>
                </a:cubicBezTo>
                <a:cubicBezTo>
                  <a:pt x="2529134" y="6013877"/>
                  <a:pt x="1916839" y="5401896"/>
                  <a:pt x="1916839" y="4646977"/>
                </a:cubicBezTo>
                <a:cubicBezTo>
                  <a:pt x="1916839" y="4436128"/>
                  <a:pt x="1964607" y="4236433"/>
                  <a:pt x="2049907" y="4058103"/>
                </a:cubicBezTo>
                <a:cubicBezTo>
                  <a:pt x="2088602" y="3977222"/>
                  <a:pt x="2025098" y="3871167"/>
                  <a:pt x="1935506" y="3871167"/>
                </a:cubicBezTo>
                <a:cubicBezTo>
                  <a:pt x="866555" y="3871167"/>
                  <a:pt x="0" y="3004577"/>
                  <a:pt x="0" y="1935583"/>
                </a:cubicBezTo>
                <a:cubicBezTo>
                  <a:pt x="0" y="866590"/>
                  <a:pt x="866555" y="0"/>
                  <a:pt x="1935506" y="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solidFill>
                  <a:schemeClr val="accent1"/>
                </a:solidFill>
              </a:defRPr>
            </a:lvl1pPr>
          </a:lstStyle>
          <a:p>
            <a:endParaRPr lang="da-DK" dirty="0"/>
          </a:p>
        </p:txBody>
      </p:sp>
      <p:sp>
        <p:nvSpPr>
          <p:cNvPr id="11" name="Pladsholder til tekst 10">
            <a:extLst>
              <a:ext uri="{FF2B5EF4-FFF2-40B4-BE49-F238E27FC236}">
                <a16:creationId xmlns:a16="http://schemas.microsoft.com/office/drawing/2014/main" id="{CED7E56B-907E-0BB9-7CAC-ED52A8D100E2}"/>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379474719"/>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Fotomaske 2 venstre, indhold højre">
    <p:bg>
      <p:bgRef idx="1001">
        <a:schemeClr val="bg2"/>
      </p:bgRef>
    </p:bg>
    <p:spTree>
      <p:nvGrpSpPr>
        <p:cNvPr id="1" name=""/>
        <p:cNvGrpSpPr/>
        <p:nvPr/>
      </p:nvGrpSpPr>
      <p:grpSpPr>
        <a:xfrm>
          <a:off x="0" y="0"/>
          <a:ext cx="0" cy="0"/>
          <a:chOff x="0" y="0"/>
          <a:chExt cx="0" cy="0"/>
        </a:xfrm>
      </p:grpSpPr>
      <p:sp>
        <p:nvSpPr>
          <p:cNvPr id="9" name="Pladsholder til tekst 18">
            <a:extLst>
              <a:ext uri="{FF2B5EF4-FFF2-40B4-BE49-F238E27FC236}">
                <a16:creationId xmlns:a16="http://schemas.microsoft.com/office/drawing/2014/main" id="{9A902BD6-4FF3-065E-7CD4-88CFC65CC52D}"/>
              </a:ext>
            </a:extLst>
          </p:cNvPr>
          <p:cNvSpPr>
            <a:spLocks noGrp="1"/>
          </p:cNvSpPr>
          <p:nvPr>
            <p:ph type="body" sz="quarter" idx="15" hasCustomPrompt="1"/>
          </p:nvPr>
        </p:nvSpPr>
        <p:spPr>
          <a:xfrm>
            <a:off x="127000" y="127000"/>
            <a:ext cx="5896169" cy="6604000"/>
          </a:xfrm>
          <a:prstGeom prst="roundRect">
            <a:avLst>
              <a:gd name="adj" fmla="val 2521"/>
            </a:avLst>
          </a:prstGeom>
          <a:solidFill>
            <a:schemeClr val="tx1"/>
          </a:solidFill>
        </p:spPr>
        <p:txBody>
          <a:bodyPr>
            <a:normAutofit/>
          </a:bodyPr>
          <a:lstStyle>
            <a:lvl1pPr marL="0" indent="0">
              <a:buNone/>
              <a:defRPr sz="100">
                <a:solidFill>
                  <a:schemeClr val="accent1"/>
                </a:solidFill>
              </a:defRPr>
            </a:lvl1pPr>
          </a:lstStyle>
          <a:p>
            <a:pPr lvl="0"/>
            <a:r>
              <a:rPr lang="da-DK" dirty="0"/>
              <a:t>  </a:t>
            </a:r>
          </a:p>
        </p:txBody>
      </p:sp>
      <p:sp>
        <p:nvSpPr>
          <p:cNvPr id="18" name="Pladsholder til billede 17">
            <a:extLst>
              <a:ext uri="{FF2B5EF4-FFF2-40B4-BE49-F238E27FC236}">
                <a16:creationId xmlns:a16="http://schemas.microsoft.com/office/drawing/2014/main" id="{F8F6CB86-B356-F0E2-AF52-16079F79809B}"/>
              </a:ext>
            </a:extLst>
          </p:cNvPr>
          <p:cNvSpPr>
            <a:spLocks noGrp="1"/>
          </p:cNvSpPr>
          <p:nvPr>
            <p:ph type="pic" sz="quarter" idx="16"/>
          </p:nvPr>
        </p:nvSpPr>
        <p:spPr>
          <a:xfrm>
            <a:off x="127000" y="671438"/>
            <a:ext cx="5042344" cy="6059563"/>
          </a:xfrm>
          <a:custGeom>
            <a:avLst/>
            <a:gdLst>
              <a:gd name="connsiteX0" fmla="*/ 3180182 w 5042344"/>
              <a:gd name="connsiteY0" fmla="*/ 0 h 6059563"/>
              <a:gd name="connsiteX1" fmla="*/ 5042344 w 5042344"/>
              <a:gd name="connsiteY1" fmla="*/ 1860259 h 6059563"/>
              <a:gd name="connsiteX2" fmla="*/ 4388491 w 5042344"/>
              <a:gd name="connsiteY2" fmla="*/ 3275765 h 6059563"/>
              <a:gd name="connsiteX3" fmla="*/ 4291391 w 5042344"/>
              <a:gd name="connsiteY3" fmla="*/ 3625081 h 6059563"/>
              <a:gd name="connsiteX4" fmla="*/ 4434144 w 5042344"/>
              <a:gd name="connsiteY4" fmla="*/ 4465855 h 6059563"/>
              <a:gd name="connsiteX5" fmla="*/ 3999862 w 5042344"/>
              <a:gd name="connsiteY5" fmla="*/ 5885329 h 6059563"/>
              <a:gd name="connsiteX6" fmla="*/ 3869364 w 5042344"/>
              <a:gd name="connsiteY6" fmla="*/ 6059563 h 6059563"/>
              <a:gd name="connsiteX7" fmla="*/ 116585 w 5042344"/>
              <a:gd name="connsiteY7" fmla="*/ 6059563 h 6059563"/>
              <a:gd name="connsiteX8" fmla="*/ 0 w 5042344"/>
              <a:gd name="connsiteY8" fmla="*/ 5942978 h 6059563"/>
              <a:gd name="connsiteX9" fmla="*/ 0 w 5042344"/>
              <a:gd name="connsiteY9" fmla="*/ 2768892 h 6059563"/>
              <a:gd name="connsiteX10" fmla="*/ 1632 w 5042344"/>
              <a:gd name="connsiteY10" fmla="*/ 2766933 h 6059563"/>
              <a:gd name="connsiteX11" fmla="*/ 1195963 w 5042344"/>
              <a:gd name="connsiteY11" fmla="*/ 2023117 h 6059563"/>
              <a:gd name="connsiteX12" fmla="*/ 1318026 w 5042344"/>
              <a:gd name="connsiteY12" fmla="*/ 1860259 h 6059563"/>
              <a:gd name="connsiteX13" fmla="*/ 3180182 w 5042344"/>
              <a:gd name="connsiteY13" fmla="*/ 0 h 605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2344" h="6059563">
                <a:moveTo>
                  <a:pt x="3180182" y="0"/>
                </a:moveTo>
                <a:cubicBezTo>
                  <a:pt x="4208624" y="0"/>
                  <a:pt x="5042344" y="832867"/>
                  <a:pt x="5042344" y="1860259"/>
                </a:cubicBezTo>
                <a:cubicBezTo>
                  <a:pt x="5042344" y="2427004"/>
                  <a:pt x="4788637" y="2934563"/>
                  <a:pt x="4388491" y="3275765"/>
                </a:cubicBezTo>
                <a:cubicBezTo>
                  <a:pt x="4288360" y="3361147"/>
                  <a:pt x="4247754" y="3500914"/>
                  <a:pt x="4291391" y="3625081"/>
                </a:cubicBezTo>
                <a:cubicBezTo>
                  <a:pt x="4383858" y="3888219"/>
                  <a:pt x="4434144" y="4171177"/>
                  <a:pt x="4434144" y="4465855"/>
                </a:cubicBezTo>
                <a:cubicBezTo>
                  <a:pt x="4434144" y="4991659"/>
                  <a:pt x="4274045" y="5480131"/>
                  <a:pt x="3999862" y="5885329"/>
                </a:cubicBezTo>
                <a:lnTo>
                  <a:pt x="3869364" y="6059563"/>
                </a:lnTo>
                <a:lnTo>
                  <a:pt x="116585" y="6059563"/>
                </a:lnTo>
                <a:cubicBezTo>
                  <a:pt x="52197" y="6059563"/>
                  <a:pt x="0" y="6007366"/>
                  <a:pt x="0" y="5942978"/>
                </a:cubicBezTo>
                <a:lnTo>
                  <a:pt x="0" y="2768892"/>
                </a:lnTo>
                <a:lnTo>
                  <a:pt x="1632" y="2766933"/>
                </a:lnTo>
                <a:cubicBezTo>
                  <a:pt x="317461" y="2416996"/>
                  <a:pt x="729414" y="2155235"/>
                  <a:pt x="1195963" y="2023117"/>
                </a:cubicBezTo>
                <a:cubicBezTo>
                  <a:pt x="1268294" y="2002630"/>
                  <a:pt x="1318026" y="1935451"/>
                  <a:pt x="1318026" y="1860259"/>
                </a:cubicBezTo>
                <a:cubicBezTo>
                  <a:pt x="1318026" y="832867"/>
                  <a:pt x="2151747" y="0"/>
                  <a:pt x="3180182" y="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solidFill>
                  <a:schemeClr val="accent1"/>
                </a:solidFill>
              </a:defRPr>
            </a:lvl1p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EDBB361E-7175-4A5B-AAB4-B3928C622DFF}"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chemeClr val="tx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04683E47-F511-2B33-CD4B-379E31D57E5C}"/>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569016085"/>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Indhold, 2 spalter">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1635125" y="1419225"/>
            <a:ext cx="4137026"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F01C7470-327C-4375-BC30-4E07D7DFCBE9}"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indhold 2">
            <a:extLst>
              <a:ext uri="{FF2B5EF4-FFF2-40B4-BE49-F238E27FC236}">
                <a16:creationId xmlns:a16="http://schemas.microsoft.com/office/drawing/2014/main" id="{6220DCBB-3717-29C8-AF4A-A4E69E027056}"/>
              </a:ext>
            </a:extLst>
          </p:cNvPr>
          <p:cNvSpPr>
            <a:spLocks noGrp="1"/>
          </p:cNvSpPr>
          <p:nvPr>
            <p:ph idx="13"/>
          </p:nvPr>
        </p:nvSpPr>
        <p:spPr>
          <a:xfrm>
            <a:off x="6419849" y="1419225"/>
            <a:ext cx="4137026"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tekst 7">
            <a:extLst>
              <a:ext uri="{FF2B5EF4-FFF2-40B4-BE49-F238E27FC236}">
                <a16:creationId xmlns:a16="http://schemas.microsoft.com/office/drawing/2014/main" id="{815D9E9A-EE6A-211B-076D-04E7D689855A}"/>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366209895"/>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Indhold, 4 spalter">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1475"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0C2897E8-ADC9-48F3-A8B8-2BC9B7AA49AE}"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8" name="Pladsholder til indhold 2">
            <a:extLst>
              <a:ext uri="{FF2B5EF4-FFF2-40B4-BE49-F238E27FC236}">
                <a16:creationId xmlns:a16="http://schemas.microsoft.com/office/drawing/2014/main" id="{C3FB9513-2C68-CEBA-B285-BE63727F1C64}"/>
              </a:ext>
            </a:extLst>
          </p:cNvPr>
          <p:cNvSpPr>
            <a:spLocks noGrp="1"/>
          </p:cNvSpPr>
          <p:nvPr>
            <p:ph idx="13"/>
          </p:nvPr>
        </p:nvSpPr>
        <p:spPr>
          <a:xfrm>
            <a:off x="3263900"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9" name="Pladsholder til indhold 2">
            <a:extLst>
              <a:ext uri="{FF2B5EF4-FFF2-40B4-BE49-F238E27FC236}">
                <a16:creationId xmlns:a16="http://schemas.microsoft.com/office/drawing/2014/main" id="{A1B50F7B-E1BA-F0C9-BB7F-1DE70C723651}"/>
              </a:ext>
            </a:extLst>
          </p:cNvPr>
          <p:cNvSpPr>
            <a:spLocks noGrp="1"/>
          </p:cNvSpPr>
          <p:nvPr>
            <p:ph idx="14"/>
          </p:nvPr>
        </p:nvSpPr>
        <p:spPr>
          <a:xfrm>
            <a:off x="6156325"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0" name="Pladsholder til indhold 2">
            <a:extLst>
              <a:ext uri="{FF2B5EF4-FFF2-40B4-BE49-F238E27FC236}">
                <a16:creationId xmlns:a16="http://schemas.microsoft.com/office/drawing/2014/main" id="{E77544E4-87D5-3879-F71D-9F4600739F25}"/>
              </a:ext>
            </a:extLst>
          </p:cNvPr>
          <p:cNvSpPr>
            <a:spLocks noGrp="1"/>
          </p:cNvSpPr>
          <p:nvPr>
            <p:ph idx="15"/>
          </p:nvPr>
        </p:nvSpPr>
        <p:spPr>
          <a:xfrm>
            <a:off x="9048750"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tekst 6">
            <a:extLst>
              <a:ext uri="{FF2B5EF4-FFF2-40B4-BE49-F238E27FC236}">
                <a16:creationId xmlns:a16="http://schemas.microsoft.com/office/drawing/2014/main" id="{38558E05-3488-5C3D-39EE-3DD901A3F386}"/>
              </a:ext>
            </a:extLst>
          </p:cNvPr>
          <p:cNvSpPr>
            <a:spLocks noGrp="1"/>
          </p:cNvSpPr>
          <p:nvPr>
            <p:ph type="body" sz="quarter" idx="16"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910861563"/>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Indhold, 4 spalter m. fotos">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1475"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B803774C-23F0-443F-8A27-65E05523938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8" name="Pladsholder til billede 7">
            <a:extLst>
              <a:ext uri="{FF2B5EF4-FFF2-40B4-BE49-F238E27FC236}">
                <a16:creationId xmlns:a16="http://schemas.microsoft.com/office/drawing/2014/main" id="{4CB305B6-A790-F718-5595-5B42695C421D}"/>
              </a:ext>
            </a:extLst>
          </p:cNvPr>
          <p:cNvSpPr>
            <a:spLocks noGrp="1"/>
          </p:cNvSpPr>
          <p:nvPr>
            <p:ph type="pic" sz="quarter" idx="13" hasCustomPrompt="1"/>
          </p:nvPr>
        </p:nvSpPr>
        <p:spPr>
          <a:xfrm>
            <a:off x="371474" y="1447800"/>
            <a:ext cx="2771775" cy="1847850"/>
          </a:xfrm>
          <a:prstGeom prst="roundRect">
            <a:avLst>
              <a:gd name="adj" fmla="val 6358"/>
            </a:avLst>
          </a:prstGeom>
          <a:noFill/>
          <a:ln>
            <a:noFill/>
          </a:ln>
        </p:spPr>
        <p:txBody>
          <a:bodyPr/>
          <a:lstStyle/>
          <a:p>
            <a:r>
              <a:rPr lang="da-DK" dirty="0"/>
              <a:t>Indsæt billede eller ikon</a:t>
            </a:r>
          </a:p>
        </p:txBody>
      </p:sp>
      <p:sp>
        <p:nvSpPr>
          <p:cNvPr id="9" name="Pladsholder til indhold 2">
            <a:extLst>
              <a:ext uri="{FF2B5EF4-FFF2-40B4-BE49-F238E27FC236}">
                <a16:creationId xmlns:a16="http://schemas.microsoft.com/office/drawing/2014/main" id="{8B5E6DEC-449B-3427-38CC-31C4D93CD7C2}"/>
              </a:ext>
            </a:extLst>
          </p:cNvPr>
          <p:cNvSpPr>
            <a:spLocks noGrp="1"/>
          </p:cNvSpPr>
          <p:nvPr>
            <p:ph idx="14"/>
          </p:nvPr>
        </p:nvSpPr>
        <p:spPr>
          <a:xfrm>
            <a:off x="3263901"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6" name="Pladsholder til indhold 2">
            <a:extLst>
              <a:ext uri="{FF2B5EF4-FFF2-40B4-BE49-F238E27FC236}">
                <a16:creationId xmlns:a16="http://schemas.microsoft.com/office/drawing/2014/main" id="{F230C209-6914-6047-A294-76F135A5D968}"/>
              </a:ext>
            </a:extLst>
          </p:cNvPr>
          <p:cNvSpPr>
            <a:spLocks noGrp="1"/>
          </p:cNvSpPr>
          <p:nvPr>
            <p:ph idx="16"/>
          </p:nvPr>
        </p:nvSpPr>
        <p:spPr>
          <a:xfrm>
            <a:off x="6156327"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indhold 2">
            <a:extLst>
              <a:ext uri="{FF2B5EF4-FFF2-40B4-BE49-F238E27FC236}">
                <a16:creationId xmlns:a16="http://schemas.microsoft.com/office/drawing/2014/main" id="{B322799D-7C58-15CC-4974-9868B6F1EB6F}"/>
              </a:ext>
            </a:extLst>
          </p:cNvPr>
          <p:cNvSpPr>
            <a:spLocks noGrp="1"/>
          </p:cNvSpPr>
          <p:nvPr>
            <p:ph idx="18"/>
          </p:nvPr>
        </p:nvSpPr>
        <p:spPr>
          <a:xfrm>
            <a:off x="9048753"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3" name="Pladsholder til billede 7">
            <a:extLst>
              <a:ext uri="{FF2B5EF4-FFF2-40B4-BE49-F238E27FC236}">
                <a16:creationId xmlns:a16="http://schemas.microsoft.com/office/drawing/2014/main" id="{43A1BBC3-C3A0-CF89-1AC8-BE28523D351C}"/>
              </a:ext>
            </a:extLst>
          </p:cNvPr>
          <p:cNvSpPr>
            <a:spLocks noGrp="1"/>
          </p:cNvSpPr>
          <p:nvPr>
            <p:ph type="pic" sz="quarter" idx="19" hasCustomPrompt="1"/>
          </p:nvPr>
        </p:nvSpPr>
        <p:spPr>
          <a:xfrm>
            <a:off x="3260725"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24" name="Pladsholder til billede 7">
            <a:extLst>
              <a:ext uri="{FF2B5EF4-FFF2-40B4-BE49-F238E27FC236}">
                <a16:creationId xmlns:a16="http://schemas.microsoft.com/office/drawing/2014/main" id="{C75822E5-7B3F-EA79-0BD7-170366DEC4B6}"/>
              </a:ext>
            </a:extLst>
          </p:cNvPr>
          <p:cNvSpPr>
            <a:spLocks noGrp="1"/>
          </p:cNvSpPr>
          <p:nvPr>
            <p:ph type="pic" sz="quarter" idx="20" hasCustomPrompt="1"/>
          </p:nvPr>
        </p:nvSpPr>
        <p:spPr>
          <a:xfrm>
            <a:off x="6156326"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25" name="Pladsholder til billede 7">
            <a:extLst>
              <a:ext uri="{FF2B5EF4-FFF2-40B4-BE49-F238E27FC236}">
                <a16:creationId xmlns:a16="http://schemas.microsoft.com/office/drawing/2014/main" id="{5E9ED698-7657-770F-89CC-96D0194569C6}"/>
              </a:ext>
            </a:extLst>
          </p:cNvPr>
          <p:cNvSpPr>
            <a:spLocks noGrp="1"/>
          </p:cNvSpPr>
          <p:nvPr>
            <p:ph type="pic" sz="quarter" idx="21" hasCustomPrompt="1"/>
          </p:nvPr>
        </p:nvSpPr>
        <p:spPr>
          <a:xfrm>
            <a:off x="9048753"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7" name="Pladsholder til tekst 6">
            <a:extLst>
              <a:ext uri="{FF2B5EF4-FFF2-40B4-BE49-F238E27FC236}">
                <a16:creationId xmlns:a16="http://schemas.microsoft.com/office/drawing/2014/main" id="{A721080F-83BB-8DE3-2063-E6838792AE48}"/>
              </a:ext>
            </a:extLst>
          </p:cNvPr>
          <p:cNvSpPr>
            <a:spLocks noGrp="1"/>
          </p:cNvSpPr>
          <p:nvPr>
            <p:ph type="body" sz="quarter" idx="22"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722249814"/>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Fotogrid">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7"/>
            <a:ext cx="10170565" cy="417923"/>
          </a:xfrm>
        </p:spPr>
        <p:txBody>
          <a:bodyPr/>
          <a:lstStyle>
            <a:lvl1pPr>
              <a:defRPr sz="2600" spc="0" baseline="0"/>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6035429B-EC9C-4A52-8E30-4CFEA344158D}"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7" name="Pladsholder til indhold 25">
            <a:extLst>
              <a:ext uri="{FF2B5EF4-FFF2-40B4-BE49-F238E27FC236}">
                <a16:creationId xmlns:a16="http://schemas.microsoft.com/office/drawing/2014/main" id="{F9181172-AF48-8D94-33AD-65F4FC3F7363}"/>
              </a:ext>
            </a:extLst>
          </p:cNvPr>
          <p:cNvSpPr>
            <a:spLocks noGrp="1"/>
          </p:cNvSpPr>
          <p:nvPr>
            <p:ph sz="quarter" idx="25" hasCustomPrompt="1"/>
          </p:nvPr>
        </p:nvSpPr>
        <p:spPr>
          <a:xfrm>
            <a:off x="1114425" y="2133600"/>
            <a:ext cx="1143000" cy="1749425"/>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29" name="Pladsholder til indhold 25">
            <a:extLst>
              <a:ext uri="{FF2B5EF4-FFF2-40B4-BE49-F238E27FC236}">
                <a16:creationId xmlns:a16="http://schemas.microsoft.com/office/drawing/2014/main" id="{9415C9D4-920F-DA60-5946-A8B6159BCF7F}"/>
              </a:ext>
            </a:extLst>
          </p:cNvPr>
          <p:cNvSpPr>
            <a:spLocks noGrp="1"/>
          </p:cNvSpPr>
          <p:nvPr>
            <p:ph sz="quarter" idx="26" hasCustomPrompt="1"/>
          </p:nvPr>
        </p:nvSpPr>
        <p:spPr>
          <a:xfrm>
            <a:off x="2733030" y="3127021"/>
            <a:ext cx="1658346" cy="2453974"/>
          </a:xfrm>
          <a:prstGeom prst="roundRect">
            <a:avLst>
              <a:gd name="adj" fmla="val 4682"/>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1" name="Pladsholder til indhold 25">
            <a:extLst>
              <a:ext uri="{FF2B5EF4-FFF2-40B4-BE49-F238E27FC236}">
                <a16:creationId xmlns:a16="http://schemas.microsoft.com/office/drawing/2014/main" id="{94FCD1BC-D1C8-B04A-A1CC-2CDD314F0CE1}"/>
              </a:ext>
            </a:extLst>
          </p:cNvPr>
          <p:cNvSpPr>
            <a:spLocks noGrp="1"/>
          </p:cNvSpPr>
          <p:nvPr>
            <p:ph sz="quarter" idx="27" hasCustomPrompt="1"/>
          </p:nvPr>
        </p:nvSpPr>
        <p:spPr>
          <a:xfrm>
            <a:off x="3023512" y="1033718"/>
            <a:ext cx="1865533" cy="1272745"/>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3" name="Pladsholder til indhold 25">
            <a:extLst>
              <a:ext uri="{FF2B5EF4-FFF2-40B4-BE49-F238E27FC236}">
                <a16:creationId xmlns:a16="http://schemas.microsoft.com/office/drawing/2014/main" id="{C3E88192-9A75-C66C-7CFA-9A86DC31FD80}"/>
              </a:ext>
            </a:extLst>
          </p:cNvPr>
          <p:cNvSpPr>
            <a:spLocks noGrp="1"/>
          </p:cNvSpPr>
          <p:nvPr>
            <p:ph sz="quarter" idx="28" hasCustomPrompt="1"/>
          </p:nvPr>
        </p:nvSpPr>
        <p:spPr>
          <a:xfrm>
            <a:off x="4889047" y="2610281"/>
            <a:ext cx="1530803" cy="1059828"/>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5" name="Pladsholder til indhold 25">
            <a:extLst>
              <a:ext uri="{FF2B5EF4-FFF2-40B4-BE49-F238E27FC236}">
                <a16:creationId xmlns:a16="http://schemas.microsoft.com/office/drawing/2014/main" id="{8E2A881B-8EAE-4A47-B57D-7F1EEF3B18B8}"/>
              </a:ext>
            </a:extLst>
          </p:cNvPr>
          <p:cNvSpPr>
            <a:spLocks noGrp="1"/>
          </p:cNvSpPr>
          <p:nvPr>
            <p:ph sz="quarter" idx="29" hasCustomPrompt="1"/>
          </p:nvPr>
        </p:nvSpPr>
        <p:spPr>
          <a:xfrm>
            <a:off x="7035223" y="660229"/>
            <a:ext cx="1691088" cy="2609354"/>
          </a:xfrm>
          <a:prstGeom prst="roundRect">
            <a:avLst>
              <a:gd name="adj" fmla="val 743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7" name="Pladsholder til indhold 25">
            <a:extLst>
              <a:ext uri="{FF2B5EF4-FFF2-40B4-BE49-F238E27FC236}">
                <a16:creationId xmlns:a16="http://schemas.microsoft.com/office/drawing/2014/main" id="{D0693ADB-6A32-9AD2-B8C1-3EDC7E9B4CBD}"/>
              </a:ext>
            </a:extLst>
          </p:cNvPr>
          <p:cNvSpPr>
            <a:spLocks noGrp="1"/>
          </p:cNvSpPr>
          <p:nvPr>
            <p:ph sz="quarter" idx="30" hasCustomPrompt="1"/>
          </p:nvPr>
        </p:nvSpPr>
        <p:spPr>
          <a:xfrm>
            <a:off x="5399049" y="4276318"/>
            <a:ext cx="2401575" cy="1659708"/>
          </a:xfrm>
          <a:prstGeom prst="roundRect">
            <a:avLst>
              <a:gd name="adj" fmla="val 811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9" name="Pladsholder til indhold 25">
            <a:extLst>
              <a:ext uri="{FF2B5EF4-FFF2-40B4-BE49-F238E27FC236}">
                <a16:creationId xmlns:a16="http://schemas.microsoft.com/office/drawing/2014/main" id="{C6B0A56E-DB6E-5E03-2660-DC20E8BDE250}"/>
              </a:ext>
            </a:extLst>
          </p:cNvPr>
          <p:cNvSpPr>
            <a:spLocks noGrp="1"/>
          </p:cNvSpPr>
          <p:nvPr>
            <p:ph sz="quarter" idx="31" hasCustomPrompt="1"/>
          </p:nvPr>
        </p:nvSpPr>
        <p:spPr>
          <a:xfrm>
            <a:off x="8636000" y="3720381"/>
            <a:ext cx="2441575" cy="1659708"/>
          </a:xfrm>
          <a:prstGeom prst="roundRect">
            <a:avLst>
              <a:gd name="adj" fmla="val 743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41" name="Pladsholder til indhold 25">
            <a:extLst>
              <a:ext uri="{FF2B5EF4-FFF2-40B4-BE49-F238E27FC236}">
                <a16:creationId xmlns:a16="http://schemas.microsoft.com/office/drawing/2014/main" id="{49DC0597-4F6B-E54F-C702-4B29E6DB6AF9}"/>
              </a:ext>
            </a:extLst>
          </p:cNvPr>
          <p:cNvSpPr>
            <a:spLocks noGrp="1"/>
          </p:cNvSpPr>
          <p:nvPr>
            <p:ph sz="quarter" idx="32" hasCustomPrompt="1"/>
          </p:nvPr>
        </p:nvSpPr>
        <p:spPr>
          <a:xfrm>
            <a:off x="9520724" y="974502"/>
            <a:ext cx="1036151" cy="1547878"/>
          </a:xfrm>
          <a:prstGeom prst="roundRect">
            <a:avLst>
              <a:gd name="adj" fmla="val 9610"/>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 name="Pladsholder til tekst 2">
            <a:extLst>
              <a:ext uri="{FF2B5EF4-FFF2-40B4-BE49-F238E27FC236}">
                <a16:creationId xmlns:a16="http://schemas.microsoft.com/office/drawing/2014/main" id="{A3EBA40C-4A8A-E45F-356C-A4AD371E2686}"/>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936600349"/>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Kun titel">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10170565" cy="779230"/>
          </a:xfrm>
        </p:spPr>
        <p:txBody>
          <a:bodyPr/>
          <a:lstStyle>
            <a:lvl1pPr>
              <a:defRPr sz="2600" spc="0" baseline="0"/>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D9A2A4DA-A239-4C18-9C7B-8EB320BD6C41}"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3" name="Pladsholder til tekst 2">
            <a:extLst>
              <a:ext uri="{FF2B5EF4-FFF2-40B4-BE49-F238E27FC236}">
                <a16:creationId xmlns:a16="http://schemas.microsoft.com/office/drawing/2014/main" id="{97F07F36-0C96-465F-1809-B0342A975304}"/>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608191725"/>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un titel (hvid)">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10170565" cy="779230"/>
          </a:xfrm>
        </p:spPr>
        <p:txBody>
          <a:bodyPr/>
          <a:lstStyle>
            <a:lvl1pPr>
              <a:defRPr sz="2600" spc="0" baseline="0">
                <a:solidFill>
                  <a:srgbClr val="2A2A2A"/>
                </a:solidFill>
              </a:defRPr>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lvl1pPr>
              <a:defRPr>
                <a:solidFill>
                  <a:srgbClr val="2A2A2A"/>
                </a:solidFill>
              </a:defRPr>
            </a:lvl1pPr>
          </a:lstStyle>
          <a:p>
            <a:fld id="{775B5C9C-5CD6-4537-B6D2-E9636DE735BA}"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rgbClr val="2A2A2A"/>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lvl1pPr>
              <a:defRPr>
                <a:solidFill>
                  <a:srgbClr val="2A2A2A"/>
                </a:solidFill>
              </a:defRPr>
            </a:lvl1pPr>
          </a:lstStyle>
          <a:p>
            <a:fld id="{524AA346-F50D-4D42-AC45-CDC7643E9390}" type="slidenum">
              <a:rPr lang="da-DK" smtClean="0"/>
              <a:pPr/>
              <a:t>‹nr.›</a:t>
            </a:fld>
            <a:endParaRPr lang="da-DK"/>
          </a:p>
        </p:txBody>
      </p:sp>
      <p:sp>
        <p:nvSpPr>
          <p:cNvPr id="3" name="Pladsholder til tekst 2">
            <a:extLst>
              <a:ext uri="{FF2B5EF4-FFF2-40B4-BE49-F238E27FC236}">
                <a16:creationId xmlns:a16="http://schemas.microsoft.com/office/drawing/2014/main" id="{4407059D-CAB9-FE75-8DEF-F1F0D078E83C}"/>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35424849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maske 2 højre">
    <p:bg>
      <p:bgRef idx="1001">
        <a:schemeClr val="bg2"/>
      </p:bgRef>
    </p:bg>
    <p:spTree>
      <p:nvGrpSpPr>
        <p:cNvPr id="1" name=""/>
        <p:cNvGrpSpPr/>
        <p:nvPr/>
      </p:nvGrpSpPr>
      <p:grpSpPr>
        <a:xfrm>
          <a:off x="0" y="0"/>
          <a:ext cx="0" cy="0"/>
          <a:chOff x="0" y="0"/>
          <a:chExt cx="0" cy="0"/>
        </a:xfrm>
      </p:grpSpPr>
      <p:sp>
        <p:nvSpPr>
          <p:cNvPr id="26" name="Pladsholder til tekst 18">
            <a:extLst>
              <a:ext uri="{FF2B5EF4-FFF2-40B4-BE49-F238E27FC236}">
                <a16:creationId xmlns:a16="http://schemas.microsoft.com/office/drawing/2014/main" id="{CC755799-538F-7FFC-DB92-9B2842FC542D}"/>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accent2"/>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4F59BC67-DC21-498F-A539-7FF74C658E38}"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5" name="Pladsholder til billede 24">
            <a:extLst>
              <a:ext uri="{FF2B5EF4-FFF2-40B4-BE49-F238E27FC236}">
                <a16:creationId xmlns:a16="http://schemas.microsoft.com/office/drawing/2014/main" id="{B6894596-5872-F30C-F0B3-C1788F0745AA}"/>
              </a:ext>
            </a:extLst>
          </p:cNvPr>
          <p:cNvSpPr>
            <a:spLocks noGrp="1"/>
          </p:cNvSpPr>
          <p:nvPr>
            <p:ph type="pic" sz="quarter" idx="13"/>
          </p:nvPr>
        </p:nvSpPr>
        <p:spPr>
          <a:xfrm>
            <a:off x="6753054" y="127000"/>
            <a:ext cx="5321281" cy="6604000"/>
          </a:xfrm>
          <a:custGeom>
            <a:avLst/>
            <a:gdLst>
              <a:gd name="connsiteX0" fmla="*/ 832445 w 5321281"/>
              <a:gd name="connsiteY0" fmla="*/ 0 h 6604000"/>
              <a:gd name="connsiteX1" fmla="*/ 3862062 w 5321281"/>
              <a:gd name="connsiteY1" fmla="*/ 0 h 6604000"/>
              <a:gd name="connsiteX2" fmla="*/ 4007012 w 5321281"/>
              <a:gd name="connsiteY2" fmla="*/ 131606 h 6604000"/>
              <a:gd name="connsiteX3" fmla="*/ 4694505 w 5321281"/>
              <a:gd name="connsiteY3" fmla="*/ 1789681 h 6604000"/>
              <a:gd name="connsiteX4" fmla="*/ 4854820 w 5321281"/>
              <a:gd name="connsiteY4" fmla="*/ 2006606 h 6604000"/>
              <a:gd name="connsiteX5" fmla="*/ 5098651 w 5321281"/>
              <a:gd name="connsiteY5" fmla="*/ 2090004 h 6604000"/>
              <a:gd name="connsiteX6" fmla="*/ 5321281 w 5321281"/>
              <a:gd name="connsiteY6" fmla="*/ 2186806 h 6604000"/>
              <a:gd name="connsiteX7" fmla="*/ 5321281 w 5321281"/>
              <a:gd name="connsiteY7" fmla="*/ 6604000 h 6604000"/>
              <a:gd name="connsiteX8" fmla="*/ 1122597 w 5321281"/>
              <a:gd name="connsiteY8" fmla="*/ 6604000 h 6604000"/>
              <a:gd name="connsiteX9" fmla="*/ 1119834 w 5321281"/>
              <a:gd name="connsiteY9" fmla="*/ 6599459 h 6604000"/>
              <a:gd name="connsiteX10" fmla="*/ 732973 w 5321281"/>
              <a:gd name="connsiteY10" fmla="*/ 5074058 h 6604000"/>
              <a:gd name="connsiteX11" fmla="*/ 919972 w 5321281"/>
              <a:gd name="connsiteY11" fmla="*/ 3994396 h 6604000"/>
              <a:gd name="connsiteX12" fmla="*/ 802325 w 5321281"/>
              <a:gd name="connsiteY12" fmla="*/ 3555066 h 6604000"/>
              <a:gd name="connsiteX13" fmla="*/ 0 w 5321281"/>
              <a:gd name="connsiteY13" fmla="*/ 1789681 h 6604000"/>
              <a:gd name="connsiteX14" fmla="*/ 687495 w 5321281"/>
              <a:gd name="connsiteY14" fmla="*/ 131606 h 66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21281" h="6604000">
                <a:moveTo>
                  <a:pt x="832445" y="0"/>
                </a:moveTo>
                <a:lnTo>
                  <a:pt x="3862062" y="0"/>
                </a:lnTo>
                <a:lnTo>
                  <a:pt x="4007012" y="131606"/>
                </a:lnTo>
                <a:cubicBezTo>
                  <a:pt x="4431781" y="555945"/>
                  <a:pt x="4694505" y="1142163"/>
                  <a:pt x="4694505" y="1789681"/>
                </a:cubicBezTo>
                <a:cubicBezTo>
                  <a:pt x="4694505" y="1889107"/>
                  <a:pt x="4759539" y="1978274"/>
                  <a:pt x="4854820" y="2006606"/>
                </a:cubicBezTo>
                <a:cubicBezTo>
                  <a:pt x="4937547" y="2031210"/>
                  <a:pt x="5018873" y="2059058"/>
                  <a:pt x="5098651" y="2090004"/>
                </a:cubicBezTo>
                <a:lnTo>
                  <a:pt x="5321281" y="2186806"/>
                </a:lnTo>
                <a:lnTo>
                  <a:pt x="5321281" y="6604000"/>
                </a:lnTo>
                <a:lnTo>
                  <a:pt x="1122597" y="6604000"/>
                </a:lnTo>
                <a:lnTo>
                  <a:pt x="1119834" y="6599459"/>
                </a:lnTo>
                <a:cubicBezTo>
                  <a:pt x="873115" y="6146013"/>
                  <a:pt x="732973" y="5626374"/>
                  <a:pt x="732973" y="5074058"/>
                </a:cubicBezTo>
                <a:cubicBezTo>
                  <a:pt x="732973" y="4695189"/>
                  <a:pt x="798916" y="4331691"/>
                  <a:pt x="919972" y="3994396"/>
                </a:cubicBezTo>
                <a:cubicBezTo>
                  <a:pt x="975700" y="3839121"/>
                  <a:pt x="926528" y="3663634"/>
                  <a:pt x="802325" y="3555066"/>
                </a:cubicBezTo>
                <a:cubicBezTo>
                  <a:pt x="310576" y="3125256"/>
                  <a:pt x="0" y="2493698"/>
                  <a:pt x="0" y="1789681"/>
                </a:cubicBezTo>
                <a:cubicBezTo>
                  <a:pt x="1" y="1142163"/>
                  <a:pt x="262726" y="555945"/>
                  <a:pt x="687495" y="131606"/>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r>
              <a:rPr lang="da-DK"/>
              <a:t>Klik på ikonet for at tilføje et billede</a:t>
            </a:r>
            <a:endParaRPr lang="da-DK" dirty="0"/>
          </a:p>
        </p:txBody>
      </p:sp>
      <p:sp>
        <p:nvSpPr>
          <p:cNvPr id="7" name="Pladsholder til tekst 6">
            <a:extLst>
              <a:ext uri="{FF2B5EF4-FFF2-40B4-BE49-F238E27FC236}">
                <a16:creationId xmlns:a16="http://schemas.microsoft.com/office/drawing/2014/main" id="{81CF0F60-C796-C867-ED72-90ECD5E08B2C}"/>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428700177"/>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FU Billedmasker (kun til kopiering)">
    <p:bg>
      <p:bgRef idx="1001">
        <a:schemeClr val="bg2"/>
      </p:bgRef>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lvl1pPr>
              <a:defRPr>
                <a:solidFill>
                  <a:srgbClr val="2A2A2A"/>
                </a:solidFill>
              </a:defRPr>
            </a:lvl1pPr>
          </a:lstStyle>
          <a:p>
            <a:fld id="{D6CDC02B-9DE7-496B-8C68-D263686D8784}"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rgbClr val="2A2A2A"/>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lvl1pPr>
              <a:defRPr>
                <a:solidFill>
                  <a:srgbClr val="2A2A2A"/>
                </a:solidFill>
              </a:defRPr>
            </a:lvl1pPr>
          </a:lstStyle>
          <a:p>
            <a:fld id="{524AA346-F50D-4D42-AC45-CDC7643E9390}" type="slidenum">
              <a:rPr lang="da-DK" smtClean="0"/>
              <a:pPr/>
              <a:t>‹nr.›</a:t>
            </a:fld>
            <a:endParaRPr lang="da-DK"/>
          </a:p>
        </p:txBody>
      </p:sp>
      <p:sp>
        <p:nvSpPr>
          <p:cNvPr id="26" name="Pladsholder til billede 25">
            <a:extLst>
              <a:ext uri="{FF2B5EF4-FFF2-40B4-BE49-F238E27FC236}">
                <a16:creationId xmlns:a16="http://schemas.microsoft.com/office/drawing/2014/main" id="{CED0BA65-35E6-9FD6-620C-43062B666162}"/>
              </a:ext>
            </a:extLst>
          </p:cNvPr>
          <p:cNvSpPr>
            <a:spLocks noGrp="1"/>
          </p:cNvSpPr>
          <p:nvPr>
            <p:ph type="pic" sz="quarter" idx="13"/>
          </p:nvPr>
        </p:nvSpPr>
        <p:spPr>
          <a:xfrm>
            <a:off x="5349736" y="741273"/>
            <a:ext cx="1213120" cy="1499418"/>
          </a:xfrm>
          <a:custGeom>
            <a:avLst/>
            <a:gdLst>
              <a:gd name="connsiteX0" fmla="*/ 544324 w 1213120"/>
              <a:gd name="connsiteY0" fmla="*/ 0 h 1499418"/>
              <a:gd name="connsiteX1" fmla="*/ 1088646 w 1213120"/>
              <a:gd name="connsiteY1" fmla="*/ 543457 h 1499418"/>
              <a:gd name="connsiteX2" fmla="*/ 1056891 w 1213120"/>
              <a:gd name="connsiteY2" fmla="*/ 726805 h 1499418"/>
              <a:gd name="connsiteX3" fmla="*/ 1076869 w 1213120"/>
              <a:gd name="connsiteY3" fmla="*/ 801412 h 1499418"/>
              <a:gd name="connsiteX4" fmla="*/ 1213120 w 1213120"/>
              <a:gd name="connsiteY4" fmla="*/ 1101210 h 1499418"/>
              <a:gd name="connsiteX5" fmla="*/ 814509 w 1213120"/>
              <a:gd name="connsiteY5" fmla="*/ 1499418 h 1499418"/>
              <a:gd name="connsiteX6" fmla="*/ 415898 w 1213120"/>
              <a:gd name="connsiteY6" fmla="*/ 1101210 h 1499418"/>
              <a:gd name="connsiteX7" fmla="*/ 388674 w 1213120"/>
              <a:gd name="connsiteY7" fmla="*/ 1064371 h 1499418"/>
              <a:gd name="connsiteX8" fmla="*/ 0 w 1213120"/>
              <a:gd name="connsiteY8" fmla="*/ 543457 h 1499418"/>
              <a:gd name="connsiteX9" fmla="*/ 544324 w 1213120"/>
              <a:gd name="connsiteY9" fmla="*/ 0 h 14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8">
                <a:moveTo>
                  <a:pt x="544324" y="0"/>
                </a:moveTo>
                <a:cubicBezTo>
                  <a:pt x="844945" y="0"/>
                  <a:pt x="1088646" y="243315"/>
                  <a:pt x="1088646" y="543457"/>
                </a:cubicBezTo>
                <a:cubicBezTo>
                  <a:pt x="1088646" y="607796"/>
                  <a:pt x="1077448" y="669525"/>
                  <a:pt x="1056891" y="726805"/>
                </a:cubicBezTo>
                <a:cubicBezTo>
                  <a:pt x="1047427" y="753174"/>
                  <a:pt x="1055778" y="782975"/>
                  <a:pt x="1076869" y="801412"/>
                </a:cubicBezTo>
                <a:cubicBezTo>
                  <a:pt x="1160378" y="874402"/>
                  <a:pt x="1213120" y="981654"/>
                  <a:pt x="1213120" y="1101210"/>
                </a:cubicBezTo>
                <a:cubicBezTo>
                  <a:pt x="1213120" y="1321133"/>
                  <a:pt x="1034655" y="1499418"/>
                  <a:pt x="814509" y="1499418"/>
                </a:cubicBezTo>
                <a:cubicBezTo>
                  <a:pt x="594362" y="1499418"/>
                  <a:pt x="415898" y="1321133"/>
                  <a:pt x="415898" y="1101210"/>
                </a:cubicBezTo>
                <a:cubicBezTo>
                  <a:pt x="415898" y="1084325"/>
                  <a:pt x="404854" y="1069183"/>
                  <a:pt x="388674" y="1064371"/>
                </a:cubicBezTo>
                <a:cubicBezTo>
                  <a:pt x="163897" y="997520"/>
                  <a:pt x="0" y="789597"/>
                  <a:pt x="0" y="543457"/>
                </a:cubicBezTo>
                <a:cubicBezTo>
                  <a:pt x="0" y="243315"/>
                  <a:pt x="243702" y="0"/>
                  <a:pt x="544324"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0" name="Pladsholder til billede 39">
            <a:extLst>
              <a:ext uri="{FF2B5EF4-FFF2-40B4-BE49-F238E27FC236}">
                <a16:creationId xmlns:a16="http://schemas.microsoft.com/office/drawing/2014/main" id="{B504C1AC-86AB-BAA6-D2C8-2DBEB55F3796}"/>
              </a:ext>
            </a:extLst>
          </p:cNvPr>
          <p:cNvSpPr>
            <a:spLocks noGrp="1"/>
          </p:cNvSpPr>
          <p:nvPr>
            <p:ph type="pic" sz="quarter" idx="14"/>
          </p:nvPr>
        </p:nvSpPr>
        <p:spPr>
          <a:xfrm>
            <a:off x="6960623" y="741274"/>
            <a:ext cx="1213120" cy="1499418"/>
          </a:xfrm>
          <a:custGeom>
            <a:avLst/>
            <a:gdLst>
              <a:gd name="connsiteX0" fmla="*/ 668797 w 1213120"/>
              <a:gd name="connsiteY0" fmla="*/ 0 h 1499418"/>
              <a:gd name="connsiteX1" fmla="*/ 1213120 w 1213120"/>
              <a:gd name="connsiteY1" fmla="*/ 543457 h 1499418"/>
              <a:gd name="connsiteX2" fmla="*/ 824446 w 1213120"/>
              <a:gd name="connsiteY2" fmla="*/ 1064371 h 1499418"/>
              <a:gd name="connsiteX3" fmla="*/ 797221 w 1213120"/>
              <a:gd name="connsiteY3" fmla="*/ 1101210 h 1499418"/>
              <a:gd name="connsiteX4" fmla="*/ 398611 w 1213120"/>
              <a:gd name="connsiteY4" fmla="*/ 1499418 h 1499418"/>
              <a:gd name="connsiteX5" fmla="*/ 0 w 1213120"/>
              <a:gd name="connsiteY5" fmla="*/ 1101210 h 1499418"/>
              <a:gd name="connsiteX6" fmla="*/ 136251 w 1213120"/>
              <a:gd name="connsiteY6" fmla="*/ 801412 h 1499418"/>
              <a:gd name="connsiteX7" fmla="*/ 156230 w 1213120"/>
              <a:gd name="connsiteY7" fmla="*/ 726805 h 1499418"/>
              <a:gd name="connsiteX8" fmla="*/ 124474 w 1213120"/>
              <a:gd name="connsiteY8" fmla="*/ 543457 h 1499418"/>
              <a:gd name="connsiteX9" fmla="*/ 668797 w 1213120"/>
              <a:gd name="connsiteY9" fmla="*/ 0 h 14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8">
                <a:moveTo>
                  <a:pt x="668797" y="0"/>
                </a:moveTo>
                <a:cubicBezTo>
                  <a:pt x="969417" y="0"/>
                  <a:pt x="1213120" y="243315"/>
                  <a:pt x="1213120" y="543457"/>
                </a:cubicBezTo>
                <a:cubicBezTo>
                  <a:pt x="1213120" y="789597"/>
                  <a:pt x="1049224" y="997520"/>
                  <a:pt x="824446" y="1064371"/>
                </a:cubicBezTo>
                <a:cubicBezTo>
                  <a:pt x="808265" y="1069183"/>
                  <a:pt x="797221" y="1084325"/>
                  <a:pt x="797221" y="1101210"/>
                </a:cubicBezTo>
                <a:cubicBezTo>
                  <a:pt x="797221" y="1321133"/>
                  <a:pt x="618757" y="1499418"/>
                  <a:pt x="398611" y="1499418"/>
                </a:cubicBezTo>
                <a:cubicBezTo>
                  <a:pt x="178464" y="1499418"/>
                  <a:pt x="0" y="1321133"/>
                  <a:pt x="0" y="1101210"/>
                </a:cubicBezTo>
                <a:cubicBezTo>
                  <a:pt x="0" y="981654"/>
                  <a:pt x="52742" y="874402"/>
                  <a:pt x="136251" y="801412"/>
                </a:cubicBezTo>
                <a:cubicBezTo>
                  <a:pt x="157343" y="782975"/>
                  <a:pt x="165693" y="753174"/>
                  <a:pt x="156230" y="726805"/>
                </a:cubicBezTo>
                <a:cubicBezTo>
                  <a:pt x="135672" y="669525"/>
                  <a:pt x="124474" y="607796"/>
                  <a:pt x="124474" y="543457"/>
                </a:cubicBezTo>
                <a:cubicBezTo>
                  <a:pt x="124473" y="243315"/>
                  <a:pt x="368175" y="0"/>
                  <a:pt x="668797"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dirty="0"/>
          </a:p>
        </p:txBody>
      </p:sp>
      <p:sp>
        <p:nvSpPr>
          <p:cNvPr id="41" name="Pladsholder til billede 40">
            <a:extLst>
              <a:ext uri="{FF2B5EF4-FFF2-40B4-BE49-F238E27FC236}">
                <a16:creationId xmlns:a16="http://schemas.microsoft.com/office/drawing/2014/main" id="{29E20A09-FDF7-A3BE-F286-D03A3A823A15}"/>
              </a:ext>
            </a:extLst>
          </p:cNvPr>
          <p:cNvSpPr>
            <a:spLocks noGrp="1"/>
          </p:cNvSpPr>
          <p:nvPr>
            <p:ph type="pic" sz="quarter" idx="15"/>
          </p:nvPr>
        </p:nvSpPr>
        <p:spPr>
          <a:xfrm>
            <a:off x="8571508" y="741276"/>
            <a:ext cx="1218842" cy="1499414"/>
          </a:xfrm>
          <a:custGeom>
            <a:avLst/>
            <a:gdLst>
              <a:gd name="connsiteX0" fmla="*/ 820229 w 1218842"/>
              <a:gd name="connsiteY0" fmla="*/ 0 h 1499414"/>
              <a:gd name="connsiteX1" fmla="*/ 1218842 w 1218842"/>
              <a:gd name="connsiteY1" fmla="*/ 398206 h 1499414"/>
              <a:gd name="connsiteX2" fmla="*/ 1078879 w 1218842"/>
              <a:gd name="connsiteY2" fmla="*/ 701208 h 1499414"/>
              <a:gd name="connsiteX3" fmla="*/ 1058093 w 1218842"/>
              <a:gd name="connsiteY3" fmla="*/ 775982 h 1499414"/>
              <a:gd name="connsiteX4" fmla="*/ 1088651 w 1218842"/>
              <a:gd name="connsiteY4" fmla="*/ 955957 h 1499414"/>
              <a:gd name="connsiteX5" fmla="*/ 544326 w 1218842"/>
              <a:gd name="connsiteY5" fmla="*/ 1499414 h 1499414"/>
              <a:gd name="connsiteX6" fmla="*/ 0 w 1218842"/>
              <a:gd name="connsiteY6" fmla="*/ 955957 h 1499414"/>
              <a:gd name="connsiteX7" fmla="*/ 395488 w 1218842"/>
              <a:gd name="connsiteY7" fmla="*/ 433067 h 1499414"/>
              <a:gd name="connsiteX8" fmla="*/ 421617 w 1218842"/>
              <a:gd name="connsiteY8" fmla="*/ 398206 h 1499414"/>
              <a:gd name="connsiteX9" fmla="*/ 820229 w 1218842"/>
              <a:gd name="connsiteY9" fmla="*/ 0 h 149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42" h="1499414">
                <a:moveTo>
                  <a:pt x="820229" y="0"/>
                </a:moveTo>
                <a:cubicBezTo>
                  <a:pt x="1040376" y="0"/>
                  <a:pt x="1218842" y="178283"/>
                  <a:pt x="1218842" y="398206"/>
                </a:cubicBezTo>
                <a:cubicBezTo>
                  <a:pt x="1218842" y="519522"/>
                  <a:pt x="1164534" y="628170"/>
                  <a:pt x="1078879" y="701208"/>
                </a:cubicBezTo>
                <a:cubicBezTo>
                  <a:pt x="1057445" y="719484"/>
                  <a:pt x="1048753" y="749403"/>
                  <a:pt x="1058093" y="775982"/>
                </a:cubicBezTo>
                <a:cubicBezTo>
                  <a:pt x="1077887" y="832309"/>
                  <a:pt x="1088651" y="892879"/>
                  <a:pt x="1088651" y="955957"/>
                </a:cubicBezTo>
                <a:cubicBezTo>
                  <a:pt x="1088651" y="1256099"/>
                  <a:pt x="844948" y="1499414"/>
                  <a:pt x="544326" y="1499414"/>
                </a:cubicBezTo>
                <a:cubicBezTo>
                  <a:pt x="243703" y="1499414"/>
                  <a:pt x="0" y="1256099"/>
                  <a:pt x="0" y="955957"/>
                </a:cubicBezTo>
                <a:cubicBezTo>
                  <a:pt x="0" y="707337"/>
                  <a:pt x="167216" y="497709"/>
                  <a:pt x="395488" y="433067"/>
                </a:cubicBezTo>
                <a:cubicBezTo>
                  <a:pt x="410971" y="428681"/>
                  <a:pt x="421617" y="414301"/>
                  <a:pt x="421617" y="398206"/>
                </a:cubicBezTo>
                <a:cubicBezTo>
                  <a:pt x="421617" y="178283"/>
                  <a:pt x="600083" y="0"/>
                  <a:pt x="820229"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2" name="Pladsholder til billede 41">
            <a:extLst>
              <a:ext uri="{FF2B5EF4-FFF2-40B4-BE49-F238E27FC236}">
                <a16:creationId xmlns:a16="http://schemas.microsoft.com/office/drawing/2014/main" id="{E1722BFD-F916-BC18-3258-3C4D9228C60B}"/>
              </a:ext>
            </a:extLst>
          </p:cNvPr>
          <p:cNvSpPr>
            <a:spLocks noGrp="1"/>
          </p:cNvSpPr>
          <p:nvPr>
            <p:ph type="pic" sz="quarter" idx="16"/>
          </p:nvPr>
        </p:nvSpPr>
        <p:spPr>
          <a:xfrm>
            <a:off x="10175349" y="741275"/>
            <a:ext cx="1213120" cy="1499417"/>
          </a:xfrm>
          <a:custGeom>
            <a:avLst/>
            <a:gdLst>
              <a:gd name="connsiteX0" fmla="*/ 398611 w 1213120"/>
              <a:gd name="connsiteY0" fmla="*/ 0 h 1499417"/>
              <a:gd name="connsiteX1" fmla="*/ 797221 w 1213120"/>
              <a:gd name="connsiteY1" fmla="*/ 398206 h 1499417"/>
              <a:gd name="connsiteX2" fmla="*/ 824445 w 1213120"/>
              <a:gd name="connsiteY2" fmla="*/ 435045 h 1499417"/>
              <a:gd name="connsiteX3" fmla="*/ 1213120 w 1213120"/>
              <a:gd name="connsiteY3" fmla="*/ 955959 h 1499417"/>
              <a:gd name="connsiteX4" fmla="*/ 668797 w 1213120"/>
              <a:gd name="connsiteY4" fmla="*/ 1499417 h 1499417"/>
              <a:gd name="connsiteX5" fmla="*/ 124473 w 1213120"/>
              <a:gd name="connsiteY5" fmla="*/ 955959 h 1499417"/>
              <a:gd name="connsiteX6" fmla="*/ 156230 w 1213120"/>
              <a:gd name="connsiteY6" fmla="*/ 772611 h 1499417"/>
              <a:gd name="connsiteX7" fmla="*/ 136251 w 1213120"/>
              <a:gd name="connsiteY7" fmla="*/ 698004 h 1499417"/>
              <a:gd name="connsiteX8" fmla="*/ 0 w 1213120"/>
              <a:gd name="connsiteY8" fmla="*/ 398206 h 1499417"/>
              <a:gd name="connsiteX9" fmla="*/ 398611 w 1213120"/>
              <a:gd name="connsiteY9" fmla="*/ 0 h 149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7">
                <a:moveTo>
                  <a:pt x="398611" y="0"/>
                </a:moveTo>
                <a:cubicBezTo>
                  <a:pt x="618757" y="0"/>
                  <a:pt x="797221" y="178283"/>
                  <a:pt x="797221" y="398206"/>
                </a:cubicBezTo>
                <a:cubicBezTo>
                  <a:pt x="797221" y="415091"/>
                  <a:pt x="808265" y="430233"/>
                  <a:pt x="824445" y="435045"/>
                </a:cubicBezTo>
                <a:cubicBezTo>
                  <a:pt x="1049224" y="501896"/>
                  <a:pt x="1213120" y="709819"/>
                  <a:pt x="1213120" y="955959"/>
                </a:cubicBezTo>
                <a:cubicBezTo>
                  <a:pt x="1213120" y="1256101"/>
                  <a:pt x="969417" y="1499417"/>
                  <a:pt x="668797" y="1499417"/>
                </a:cubicBezTo>
                <a:cubicBezTo>
                  <a:pt x="368175" y="1499417"/>
                  <a:pt x="124473" y="1256101"/>
                  <a:pt x="124473" y="955959"/>
                </a:cubicBezTo>
                <a:cubicBezTo>
                  <a:pt x="124473" y="891620"/>
                  <a:pt x="135672" y="829891"/>
                  <a:pt x="156230" y="772611"/>
                </a:cubicBezTo>
                <a:cubicBezTo>
                  <a:pt x="165693" y="746242"/>
                  <a:pt x="157343" y="716441"/>
                  <a:pt x="136251" y="698004"/>
                </a:cubicBezTo>
                <a:cubicBezTo>
                  <a:pt x="52742" y="625014"/>
                  <a:pt x="0" y="517762"/>
                  <a:pt x="0" y="398206"/>
                </a:cubicBezTo>
                <a:cubicBezTo>
                  <a:pt x="0" y="178283"/>
                  <a:pt x="178464" y="0"/>
                  <a:pt x="398611"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4" name="Pladsholder til billede 43">
            <a:extLst>
              <a:ext uri="{FF2B5EF4-FFF2-40B4-BE49-F238E27FC236}">
                <a16:creationId xmlns:a16="http://schemas.microsoft.com/office/drawing/2014/main" id="{9FD47459-2D4D-CC29-D069-8ADEEECEB920}"/>
              </a:ext>
            </a:extLst>
          </p:cNvPr>
          <p:cNvSpPr>
            <a:spLocks noGrp="1"/>
          </p:cNvSpPr>
          <p:nvPr>
            <p:ph type="pic" sz="quarter" idx="17"/>
          </p:nvPr>
        </p:nvSpPr>
        <p:spPr>
          <a:xfrm>
            <a:off x="6960622" y="2742570"/>
            <a:ext cx="1159470" cy="1498895"/>
          </a:xfrm>
          <a:custGeom>
            <a:avLst/>
            <a:gdLst>
              <a:gd name="connsiteX0" fmla="*/ 482404 w 1159470"/>
              <a:gd name="connsiteY0" fmla="*/ 0 h 1498895"/>
              <a:gd name="connsiteX1" fmla="*/ 964808 w 1159470"/>
              <a:gd name="connsiteY1" fmla="*/ 482424 h 1498895"/>
              <a:gd name="connsiteX2" fmla="*/ 906317 w 1159470"/>
              <a:gd name="connsiteY2" fmla="*/ 712866 h 1498895"/>
              <a:gd name="connsiteX3" fmla="*/ 955729 w 1159470"/>
              <a:gd name="connsiteY3" fmla="*/ 846212 h 1498895"/>
              <a:gd name="connsiteX4" fmla="*/ 1159470 w 1159470"/>
              <a:gd name="connsiteY4" fmla="*/ 1158210 h 1498895"/>
              <a:gd name="connsiteX5" fmla="*/ 818611 w 1159470"/>
              <a:gd name="connsiteY5" fmla="*/ 1498895 h 1498895"/>
              <a:gd name="connsiteX6" fmla="*/ 477751 w 1159470"/>
              <a:gd name="connsiteY6" fmla="*/ 1158210 h 1498895"/>
              <a:gd name="connsiteX7" fmla="*/ 510917 w 1159470"/>
              <a:gd name="connsiteY7" fmla="*/ 1011439 h 1498895"/>
              <a:gd name="connsiteX8" fmla="*/ 482404 w 1159470"/>
              <a:gd name="connsiteY8" fmla="*/ 964847 h 1498895"/>
              <a:gd name="connsiteX9" fmla="*/ 0 w 1159470"/>
              <a:gd name="connsiteY9" fmla="*/ 482424 h 1498895"/>
              <a:gd name="connsiteX10" fmla="*/ 482404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482404" y="0"/>
                </a:moveTo>
                <a:cubicBezTo>
                  <a:pt x="748829" y="0"/>
                  <a:pt x="964808" y="215988"/>
                  <a:pt x="964808" y="482424"/>
                </a:cubicBezTo>
                <a:cubicBezTo>
                  <a:pt x="964808" y="565884"/>
                  <a:pt x="943616" y="644394"/>
                  <a:pt x="906317" y="712866"/>
                </a:cubicBezTo>
                <a:cubicBezTo>
                  <a:pt x="882352" y="756862"/>
                  <a:pt x="909892" y="826059"/>
                  <a:pt x="955729" y="846212"/>
                </a:cubicBezTo>
                <a:cubicBezTo>
                  <a:pt x="1075700" y="898959"/>
                  <a:pt x="1159470" y="1018807"/>
                  <a:pt x="1159470" y="1158210"/>
                </a:cubicBezTo>
                <a:cubicBezTo>
                  <a:pt x="1159470" y="1346365"/>
                  <a:pt x="1006862" y="1498895"/>
                  <a:pt x="818611" y="1498895"/>
                </a:cubicBezTo>
                <a:cubicBezTo>
                  <a:pt x="630360" y="1498895"/>
                  <a:pt x="477751" y="1346365"/>
                  <a:pt x="477751" y="1158210"/>
                </a:cubicBezTo>
                <a:cubicBezTo>
                  <a:pt x="477751" y="1105658"/>
                  <a:pt x="489657" y="1055886"/>
                  <a:pt x="510917" y="1011439"/>
                </a:cubicBezTo>
                <a:cubicBezTo>
                  <a:pt x="520562" y="991280"/>
                  <a:pt x="504734" y="964847"/>
                  <a:pt x="482404" y="964847"/>
                </a:cubicBezTo>
                <a:cubicBezTo>
                  <a:pt x="215980" y="964847"/>
                  <a:pt x="0" y="748859"/>
                  <a:pt x="0" y="482424"/>
                </a:cubicBezTo>
                <a:cubicBezTo>
                  <a:pt x="0" y="215988"/>
                  <a:pt x="215980" y="0"/>
                  <a:pt x="482404"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5" name="Pladsholder til billede 44">
            <a:extLst>
              <a:ext uri="{FF2B5EF4-FFF2-40B4-BE49-F238E27FC236}">
                <a16:creationId xmlns:a16="http://schemas.microsoft.com/office/drawing/2014/main" id="{6DE93DB1-688C-DDC6-4831-0ADA36280D70}"/>
              </a:ext>
            </a:extLst>
          </p:cNvPr>
          <p:cNvSpPr>
            <a:spLocks noGrp="1"/>
          </p:cNvSpPr>
          <p:nvPr>
            <p:ph type="pic" sz="quarter" idx="18"/>
          </p:nvPr>
        </p:nvSpPr>
        <p:spPr>
          <a:xfrm>
            <a:off x="8568845" y="2728479"/>
            <a:ext cx="1159470" cy="1498895"/>
          </a:xfrm>
          <a:custGeom>
            <a:avLst/>
            <a:gdLst>
              <a:gd name="connsiteX0" fmla="*/ 340859 w 1159470"/>
              <a:gd name="connsiteY0" fmla="*/ 0 h 1498895"/>
              <a:gd name="connsiteX1" fmla="*/ 681717 w 1159470"/>
              <a:gd name="connsiteY1" fmla="*/ 340685 h 1498895"/>
              <a:gd name="connsiteX2" fmla="*/ 648553 w 1159470"/>
              <a:gd name="connsiteY2" fmla="*/ 487455 h 1498895"/>
              <a:gd name="connsiteX3" fmla="*/ 677066 w 1159470"/>
              <a:gd name="connsiteY3" fmla="*/ 534047 h 1498895"/>
              <a:gd name="connsiteX4" fmla="*/ 1159470 w 1159470"/>
              <a:gd name="connsiteY4" fmla="*/ 1016471 h 1498895"/>
              <a:gd name="connsiteX5" fmla="*/ 677066 w 1159470"/>
              <a:gd name="connsiteY5" fmla="*/ 1498895 h 1498895"/>
              <a:gd name="connsiteX6" fmla="*/ 194662 w 1159470"/>
              <a:gd name="connsiteY6" fmla="*/ 1016471 h 1498895"/>
              <a:gd name="connsiteX7" fmla="*/ 253153 w 1159470"/>
              <a:gd name="connsiteY7" fmla="*/ 786028 h 1498895"/>
              <a:gd name="connsiteX8" fmla="*/ 203741 w 1159470"/>
              <a:gd name="connsiteY8" fmla="*/ 652682 h 1498895"/>
              <a:gd name="connsiteX9" fmla="*/ 0 w 1159470"/>
              <a:gd name="connsiteY9" fmla="*/ 340685 h 1498895"/>
              <a:gd name="connsiteX10" fmla="*/ 340859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340859" y="0"/>
                </a:moveTo>
                <a:cubicBezTo>
                  <a:pt x="529111" y="0"/>
                  <a:pt x="681717" y="152529"/>
                  <a:pt x="681717" y="340685"/>
                </a:cubicBezTo>
                <a:cubicBezTo>
                  <a:pt x="681717" y="393237"/>
                  <a:pt x="669813" y="443009"/>
                  <a:pt x="648553" y="487455"/>
                </a:cubicBezTo>
                <a:cubicBezTo>
                  <a:pt x="638909" y="507614"/>
                  <a:pt x="654736" y="534047"/>
                  <a:pt x="677066" y="534047"/>
                </a:cubicBezTo>
                <a:cubicBezTo>
                  <a:pt x="943491" y="534047"/>
                  <a:pt x="1159470" y="750036"/>
                  <a:pt x="1159470" y="1016471"/>
                </a:cubicBezTo>
                <a:cubicBezTo>
                  <a:pt x="1159470" y="1282906"/>
                  <a:pt x="943491" y="1498895"/>
                  <a:pt x="677066" y="1498895"/>
                </a:cubicBezTo>
                <a:cubicBezTo>
                  <a:pt x="410641" y="1498895"/>
                  <a:pt x="194662" y="1282906"/>
                  <a:pt x="194662" y="1016471"/>
                </a:cubicBezTo>
                <a:cubicBezTo>
                  <a:pt x="194662" y="933011"/>
                  <a:pt x="215855" y="854500"/>
                  <a:pt x="253153" y="786028"/>
                </a:cubicBezTo>
                <a:cubicBezTo>
                  <a:pt x="277117" y="742033"/>
                  <a:pt x="249578" y="672835"/>
                  <a:pt x="203741" y="652682"/>
                </a:cubicBezTo>
                <a:cubicBezTo>
                  <a:pt x="83770" y="599936"/>
                  <a:pt x="0" y="480087"/>
                  <a:pt x="0" y="340685"/>
                </a:cubicBezTo>
                <a:cubicBezTo>
                  <a:pt x="0" y="152529"/>
                  <a:pt x="152609" y="0"/>
                  <a:pt x="340859"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6" name="Pladsholder til billede 45">
            <a:extLst>
              <a:ext uri="{FF2B5EF4-FFF2-40B4-BE49-F238E27FC236}">
                <a16:creationId xmlns:a16="http://schemas.microsoft.com/office/drawing/2014/main" id="{BB8B60E5-126B-3160-D925-FD2A896D2368}"/>
              </a:ext>
            </a:extLst>
          </p:cNvPr>
          <p:cNvSpPr>
            <a:spLocks noGrp="1"/>
          </p:cNvSpPr>
          <p:nvPr>
            <p:ph type="pic" sz="quarter" idx="19"/>
          </p:nvPr>
        </p:nvSpPr>
        <p:spPr>
          <a:xfrm>
            <a:off x="10175348" y="2728479"/>
            <a:ext cx="1159470" cy="1498895"/>
          </a:xfrm>
          <a:custGeom>
            <a:avLst/>
            <a:gdLst>
              <a:gd name="connsiteX0" fmla="*/ 818611 w 1159470"/>
              <a:gd name="connsiteY0" fmla="*/ 0 h 1498895"/>
              <a:gd name="connsiteX1" fmla="*/ 1159470 w 1159470"/>
              <a:gd name="connsiteY1" fmla="*/ 340685 h 1498895"/>
              <a:gd name="connsiteX2" fmla="*/ 955729 w 1159470"/>
              <a:gd name="connsiteY2" fmla="*/ 652682 h 1498895"/>
              <a:gd name="connsiteX3" fmla="*/ 906317 w 1159470"/>
              <a:gd name="connsiteY3" fmla="*/ 786028 h 1498895"/>
              <a:gd name="connsiteX4" fmla="*/ 964808 w 1159470"/>
              <a:gd name="connsiteY4" fmla="*/ 1016471 h 1498895"/>
              <a:gd name="connsiteX5" fmla="*/ 482404 w 1159470"/>
              <a:gd name="connsiteY5" fmla="*/ 1498895 h 1498895"/>
              <a:gd name="connsiteX6" fmla="*/ 0 w 1159470"/>
              <a:gd name="connsiteY6" fmla="*/ 1016471 h 1498895"/>
              <a:gd name="connsiteX7" fmla="*/ 482404 w 1159470"/>
              <a:gd name="connsiteY7" fmla="*/ 534047 h 1498895"/>
              <a:gd name="connsiteX8" fmla="*/ 510917 w 1159470"/>
              <a:gd name="connsiteY8" fmla="*/ 487455 h 1498895"/>
              <a:gd name="connsiteX9" fmla="*/ 477753 w 1159470"/>
              <a:gd name="connsiteY9" fmla="*/ 340685 h 1498895"/>
              <a:gd name="connsiteX10" fmla="*/ 818611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818611" y="0"/>
                </a:moveTo>
                <a:cubicBezTo>
                  <a:pt x="1006862" y="0"/>
                  <a:pt x="1159470" y="152529"/>
                  <a:pt x="1159470" y="340685"/>
                </a:cubicBezTo>
                <a:cubicBezTo>
                  <a:pt x="1159470" y="480087"/>
                  <a:pt x="1075700" y="599936"/>
                  <a:pt x="955729" y="652682"/>
                </a:cubicBezTo>
                <a:cubicBezTo>
                  <a:pt x="909892" y="672835"/>
                  <a:pt x="882352" y="742033"/>
                  <a:pt x="906317" y="786028"/>
                </a:cubicBezTo>
                <a:cubicBezTo>
                  <a:pt x="943616" y="854500"/>
                  <a:pt x="964808" y="933011"/>
                  <a:pt x="964808" y="1016471"/>
                </a:cubicBezTo>
                <a:cubicBezTo>
                  <a:pt x="964808" y="1282906"/>
                  <a:pt x="748829" y="1498895"/>
                  <a:pt x="482404" y="1498895"/>
                </a:cubicBezTo>
                <a:cubicBezTo>
                  <a:pt x="215980" y="1498895"/>
                  <a:pt x="0" y="1282906"/>
                  <a:pt x="0" y="1016471"/>
                </a:cubicBezTo>
                <a:cubicBezTo>
                  <a:pt x="0" y="750036"/>
                  <a:pt x="215980" y="534047"/>
                  <a:pt x="482404" y="534047"/>
                </a:cubicBezTo>
                <a:cubicBezTo>
                  <a:pt x="504734" y="534047"/>
                  <a:pt x="520562" y="507614"/>
                  <a:pt x="510917" y="487455"/>
                </a:cubicBezTo>
                <a:cubicBezTo>
                  <a:pt x="489657" y="443009"/>
                  <a:pt x="477753" y="393237"/>
                  <a:pt x="477753" y="340685"/>
                </a:cubicBezTo>
                <a:cubicBezTo>
                  <a:pt x="477751" y="152529"/>
                  <a:pt x="630360" y="0"/>
                  <a:pt x="818611"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8" name="Pladsholder til billede 47">
            <a:extLst>
              <a:ext uri="{FF2B5EF4-FFF2-40B4-BE49-F238E27FC236}">
                <a16:creationId xmlns:a16="http://schemas.microsoft.com/office/drawing/2014/main" id="{135C29DB-4183-A186-DA96-05FF88EBE4F0}"/>
              </a:ext>
            </a:extLst>
          </p:cNvPr>
          <p:cNvSpPr>
            <a:spLocks noGrp="1"/>
          </p:cNvSpPr>
          <p:nvPr>
            <p:ph type="pic" sz="quarter" idx="20"/>
          </p:nvPr>
        </p:nvSpPr>
        <p:spPr>
          <a:xfrm>
            <a:off x="6961402" y="4680351"/>
            <a:ext cx="1461092" cy="1376149"/>
          </a:xfrm>
          <a:custGeom>
            <a:avLst/>
            <a:gdLst>
              <a:gd name="connsiteX0" fmla="*/ 1106096 w 1461092"/>
              <a:gd name="connsiteY0" fmla="*/ 83 h 1376149"/>
              <a:gd name="connsiteX1" fmla="*/ 1279517 w 1461092"/>
              <a:gd name="connsiteY1" fmla="*/ 48681 h 1376149"/>
              <a:gd name="connsiteX2" fmla="*/ 1412396 w 1461092"/>
              <a:gd name="connsiteY2" fmla="*/ 544423 h 1376149"/>
              <a:gd name="connsiteX3" fmla="*/ 916486 w 1461092"/>
              <a:gd name="connsiteY3" fmla="*/ 677257 h 1376149"/>
              <a:gd name="connsiteX4" fmla="*/ 864613 w 1461092"/>
              <a:gd name="connsiteY4" fmla="*/ 691510 h 1376149"/>
              <a:gd name="connsiteX5" fmla="*/ 859059 w 1461092"/>
              <a:gd name="connsiteY5" fmla="*/ 701401 h 1376149"/>
              <a:gd name="connsiteX6" fmla="*/ 862159 w 1461092"/>
              <a:gd name="connsiteY6" fmla="*/ 749117 h 1376149"/>
              <a:gd name="connsiteX7" fmla="*/ 888789 w 1461092"/>
              <a:gd name="connsiteY7" fmla="*/ 1180540 h 1376149"/>
              <a:gd name="connsiteX8" fmla="*/ 354379 w 1461092"/>
              <a:gd name="connsiteY8" fmla="*/ 1323687 h 1376149"/>
              <a:gd name="connsiteX9" fmla="*/ 173249 w 1461092"/>
              <a:gd name="connsiteY9" fmla="*/ 879243 h 1376149"/>
              <a:gd name="connsiteX10" fmla="*/ 154808 w 1461092"/>
              <a:gd name="connsiteY10" fmla="*/ 815576 h 1376149"/>
              <a:gd name="connsiteX11" fmla="*/ 61749 w 1461092"/>
              <a:gd name="connsiteY11" fmla="*/ 241228 h 1376149"/>
              <a:gd name="connsiteX12" fmla="*/ 690568 w 1461092"/>
              <a:gd name="connsiteY12" fmla="*/ 72794 h 1376149"/>
              <a:gd name="connsiteX13" fmla="*/ 750007 w 1461092"/>
              <a:gd name="connsiteY13" fmla="*/ 113535 h 1376149"/>
              <a:gd name="connsiteX14" fmla="*/ 839902 w 1461092"/>
              <a:gd name="connsiteY14" fmla="*/ 107634 h 1376149"/>
              <a:gd name="connsiteX15" fmla="*/ 1106096 w 1461092"/>
              <a:gd name="connsiteY15" fmla="*/ 83 h 137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1092" h="1376149">
                <a:moveTo>
                  <a:pt x="1106096" y="83"/>
                </a:moveTo>
                <a:cubicBezTo>
                  <a:pt x="1165157" y="1347"/>
                  <a:pt x="1224745" y="17069"/>
                  <a:pt x="1279517" y="48681"/>
                </a:cubicBezTo>
                <a:cubicBezTo>
                  <a:pt x="1453153" y="148896"/>
                  <a:pt x="1512642" y="370847"/>
                  <a:pt x="1412396" y="544423"/>
                </a:cubicBezTo>
                <a:cubicBezTo>
                  <a:pt x="1312150" y="717999"/>
                  <a:pt x="1090122" y="777470"/>
                  <a:pt x="916486" y="677257"/>
                </a:cubicBezTo>
                <a:cubicBezTo>
                  <a:pt x="898454" y="666849"/>
                  <a:pt x="874585" y="673238"/>
                  <a:pt x="864613" y="691510"/>
                </a:cubicBezTo>
                <a:cubicBezTo>
                  <a:pt x="862807" y="694820"/>
                  <a:pt x="860956" y="698118"/>
                  <a:pt x="859059" y="701401"/>
                </a:cubicBezTo>
                <a:cubicBezTo>
                  <a:pt x="850392" y="716407"/>
                  <a:pt x="851713" y="735290"/>
                  <a:pt x="862159" y="749117"/>
                </a:cubicBezTo>
                <a:cubicBezTo>
                  <a:pt x="954013" y="870710"/>
                  <a:pt x="969795" y="1040281"/>
                  <a:pt x="888789" y="1180540"/>
                </a:cubicBezTo>
                <a:cubicBezTo>
                  <a:pt x="780758" y="1367590"/>
                  <a:pt x="541494" y="1431688"/>
                  <a:pt x="354379" y="1323687"/>
                </a:cubicBezTo>
                <a:cubicBezTo>
                  <a:pt x="196181" y="1232382"/>
                  <a:pt x="125907" y="1047307"/>
                  <a:pt x="173249" y="879243"/>
                </a:cubicBezTo>
                <a:cubicBezTo>
                  <a:pt x="179703" y="856329"/>
                  <a:pt x="172635" y="831357"/>
                  <a:pt x="154808" y="815576"/>
                </a:cubicBezTo>
                <a:cubicBezTo>
                  <a:pt x="-5582" y="673594"/>
                  <a:pt x="-49531" y="433908"/>
                  <a:pt x="61749" y="241228"/>
                </a:cubicBezTo>
                <a:cubicBezTo>
                  <a:pt x="188866" y="21131"/>
                  <a:pt x="470397" y="-54280"/>
                  <a:pt x="690568" y="72794"/>
                </a:cubicBezTo>
                <a:cubicBezTo>
                  <a:pt x="711736" y="85011"/>
                  <a:pt x="731567" y="98655"/>
                  <a:pt x="750007" y="113535"/>
                </a:cubicBezTo>
                <a:cubicBezTo>
                  <a:pt x="776240" y="134701"/>
                  <a:pt x="816205" y="131603"/>
                  <a:pt x="839902" y="107634"/>
                </a:cubicBezTo>
                <a:cubicBezTo>
                  <a:pt x="910685" y="36036"/>
                  <a:pt x="1007660" y="-2023"/>
                  <a:pt x="1106096" y="8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9" name="Pladsholder til billede 48">
            <a:extLst>
              <a:ext uri="{FF2B5EF4-FFF2-40B4-BE49-F238E27FC236}">
                <a16:creationId xmlns:a16="http://schemas.microsoft.com/office/drawing/2014/main" id="{1DAA1AA5-B52A-034C-33C2-7B23C4329A71}"/>
              </a:ext>
            </a:extLst>
          </p:cNvPr>
          <p:cNvSpPr>
            <a:spLocks noGrp="1"/>
          </p:cNvSpPr>
          <p:nvPr>
            <p:ph type="pic" sz="quarter" idx="21"/>
          </p:nvPr>
        </p:nvSpPr>
        <p:spPr>
          <a:xfrm>
            <a:off x="8569621" y="4681043"/>
            <a:ext cx="1459239" cy="1374842"/>
          </a:xfrm>
          <a:custGeom>
            <a:avLst/>
            <a:gdLst>
              <a:gd name="connsiteX0" fmla="*/ 576482 w 1459239"/>
              <a:gd name="connsiteY0" fmla="*/ 973 h 1374842"/>
              <a:gd name="connsiteX1" fmla="*/ 887662 w 1459239"/>
              <a:gd name="connsiteY1" fmla="*/ 195422 h 1374842"/>
              <a:gd name="connsiteX2" fmla="*/ 861066 w 1459239"/>
              <a:gd name="connsiteY2" fmla="*/ 626435 h 1374842"/>
              <a:gd name="connsiteX3" fmla="*/ 857970 w 1459239"/>
              <a:gd name="connsiteY3" fmla="*/ 674105 h 1374842"/>
              <a:gd name="connsiteX4" fmla="*/ 863517 w 1459239"/>
              <a:gd name="connsiteY4" fmla="*/ 683987 h 1374842"/>
              <a:gd name="connsiteX5" fmla="*/ 915324 w 1459239"/>
              <a:gd name="connsiteY5" fmla="*/ 698226 h 1374842"/>
              <a:gd name="connsiteX6" fmla="*/ 1410605 w 1459239"/>
              <a:gd name="connsiteY6" fmla="*/ 830934 h 1374842"/>
              <a:gd name="connsiteX7" fmla="*/ 1277895 w 1459239"/>
              <a:gd name="connsiteY7" fmla="*/ 1326202 h 1374842"/>
              <a:gd name="connsiteX8" fmla="*/ 838837 w 1459239"/>
              <a:gd name="connsiteY8" fmla="*/ 1267308 h 1374842"/>
              <a:gd name="connsiteX9" fmla="*/ 749057 w 1459239"/>
              <a:gd name="connsiteY9" fmla="*/ 1261413 h 1374842"/>
              <a:gd name="connsiteX10" fmla="*/ 689693 w 1459239"/>
              <a:gd name="connsiteY10" fmla="*/ 1302115 h 1374842"/>
              <a:gd name="connsiteX11" fmla="*/ 61672 w 1459239"/>
              <a:gd name="connsiteY11" fmla="*/ 1133841 h 1374842"/>
              <a:gd name="connsiteX12" fmla="*/ 154612 w 1459239"/>
              <a:gd name="connsiteY12" fmla="*/ 560040 h 1374842"/>
              <a:gd name="connsiteX13" fmla="*/ 173030 w 1459239"/>
              <a:gd name="connsiteY13" fmla="*/ 496434 h 1374842"/>
              <a:gd name="connsiteX14" fmla="*/ 353930 w 1459239"/>
              <a:gd name="connsiteY14" fmla="*/ 52411 h 1374842"/>
              <a:gd name="connsiteX15" fmla="*/ 576482 w 1459239"/>
              <a:gd name="connsiteY15" fmla="*/ 973 h 137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9239" h="1374842">
                <a:moveTo>
                  <a:pt x="576482" y="973"/>
                </a:moveTo>
                <a:cubicBezTo>
                  <a:pt x="701597" y="9815"/>
                  <a:pt x="820228" y="78625"/>
                  <a:pt x="887662" y="195422"/>
                </a:cubicBezTo>
                <a:cubicBezTo>
                  <a:pt x="968566" y="335547"/>
                  <a:pt x="952804" y="504957"/>
                  <a:pt x="861066" y="626435"/>
                </a:cubicBezTo>
                <a:cubicBezTo>
                  <a:pt x="850634" y="640248"/>
                  <a:pt x="849314" y="659114"/>
                  <a:pt x="857970" y="674105"/>
                </a:cubicBezTo>
                <a:cubicBezTo>
                  <a:pt x="859864" y="677385"/>
                  <a:pt x="861713" y="680680"/>
                  <a:pt x="863517" y="683987"/>
                </a:cubicBezTo>
                <a:cubicBezTo>
                  <a:pt x="873477" y="702242"/>
                  <a:pt x="897315" y="708624"/>
                  <a:pt x="915324" y="698226"/>
                </a:cubicBezTo>
                <a:cubicBezTo>
                  <a:pt x="1088740" y="598108"/>
                  <a:pt x="1310486" y="657523"/>
                  <a:pt x="1410605" y="830934"/>
                </a:cubicBezTo>
                <a:cubicBezTo>
                  <a:pt x="1510723" y="1004345"/>
                  <a:pt x="1451310" y="1226085"/>
                  <a:pt x="1277895" y="1326202"/>
                </a:cubicBezTo>
                <a:cubicBezTo>
                  <a:pt x="1132020" y="1410427"/>
                  <a:pt x="951947" y="1381763"/>
                  <a:pt x="838837" y="1267308"/>
                </a:cubicBezTo>
                <a:cubicBezTo>
                  <a:pt x="815170" y="1243361"/>
                  <a:pt x="775256" y="1240267"/>
                  <a:pt x="749057" y="1261413"/>
                </a:cubicBezTo>
                <a:cubicBezTo>
                  <a:pt x="730639" y="1276278"/>
                  <a:pt x="710834" y="1289910"/>
                  <a:pt x="689693" y="1302115"/>
                </a:cubicBezTo>
                <a:cubicBezTo>
                  <a:pt x="469801" y="1429070"/>
                  <a:pt x="188627" y="1353727"/>
                  <a:pt x="61672" y="1133841"/>
                </a:cubicBezTo>
                <a:cubicBezTo>
                  <a:pt x="-49468" y="941346"/>
                  <a:pt x="-5574" y="701885"/>
                  <a:pt x="154612" y="560040"/>
                </a:cubicBezTo>
                <a:cubicBezTo>
                  <a:pt x="172417" y="544273"/>
                  <a:pt x="179476" y="519325"/>
                  <a:pt x="173030" y="496434"/>
                </a:cubicBezTo>
                <a:cubicBezTo>
                  <a:pt x="125748" y="328528"/>
                  <a:pt x="195933" y="143629"/>
                  <a:pt x="353930" y="52411"/>
                </a:cubicBezTo>
                <a:cubicBezTo>
                  <a:pt x="424009" y="11951"/>
                  <a:pt x="501413" y="-4332"/>
                  <a:pt x="576482" y="97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50" name="Pladsholder til billede 49">
            <a:extLst>
              <a:ext uri="{FF2B5EF4-FFF2-40B4-BE49-F238E27FC236}">
                <a16:creationId xmlns:a16="http://schemas.microsoft.com/office/drawing/2014/main" id="{FD2EA4A2-1676-46B8-9DA5-078C39DB7CD0}"/>
              </a:ext>
            </a:extLst>
          </p:cNvPr>
          <p:cNvSpPr>
            <a:spLocks noGrp="1"/>
          </p:cNvSpPr>
          <p:nvPr>
            <p:ph type="pic" sz="quarter" idx="22"/>
          </p:nvPr>
        </p:nvSpPr>
        <p:spPr>
          <a:xfrm>
            <a:off x="10175676" y="4681043"/>
            <a:ext cx="1459239" cy="1374842"/>
          </a:xfrm>
          <a:custGeom>
            <a:avLst/>
            <a:gdLst>
              <a:gd name="connsiteX0" fmla="*/ 882758 w 1459239"/>
              <a:gd name="connsiteY0" fmla="*/ 973 h 1374842"/>
              <a:gd name="connsiteX1" fmla="*/ 1105310 w 1459239"/>
              <a:gd name="connsiteY1" fmla="*/ 52411 h 1374842"/>
              <a:gd name="connsiteX2" fmla="*/ 1286210 w 1459239"/>
              <a:gd name="connsiteY2" fmla="*/ 496433 h 1374842"/>
              <a:gd name="connsiteX3" fmla="*/ 1304627 w 1459239"/>
              <a:gd name="connsiteY3" fmla="*/ 560039 h 1374842"/>
              <a:gd name="connsiteX4" fmla="*/ 1397573 w 1459239"/>
              <a:gd name="connsiteY4" fmla="*/ 1133841 h 1374842"/>
              <a:gd name="connsiteX5" fmla="*/ 769547 w 1459239"/>
              <a:gd name="connsiteY5" fmla="*/ 1302115 h 1374842"/>
              <a:gd name="connsiteX6" fmla="*/ 710183 w 1459239"/>
              <a:gd name="connsiteY6" fmla="*/ 1261413 h 1374842"/>
              <a:gd name="connsiteX7" fmla="*/ 620403 w 1459239"/>
              <a:gd name="connsiteY7" fmla="*/ 1267309 h 1374842"/>
              <a:gd name="connsiteX8" fmla="*/ 181345 w 1459239"/>
              <a:gd name="connsiteY8" fmla="*/ 1326202 h 1374842"/>
              <a:gd name="connsiteX9" fmla="*/ 48636 w 1459239"/>
              <a:gd name="connsiteY9" fmla="*/ 830934 h 1374842"/>
              <a:gd name="connsiteX10" fmla="*/ 543916 w 1459239"/>
              <a:gd name="connsiteY10" fmla="*/ 698227 h 1374842"/>
              <a:gd name="connsiteX11" fmla="*/ 595721 w 1459239"/>
              <a:gd name="connsiteY11" fmla="*/ 683987 h 1374842"/>
              <a:gd name="connsiteX12" fmla="*/ 601270 w 1459239"/>
              <a:gd name="connsiteY12" fmla="*/ 674105 h 1374842"/>
              <a:gd name="connsiteX13" fmla="*/ 598174 w 1459239"/>
              <a:gd name="connsiteY13" fmla="*/ 626434 h 1374842"/>
              <a:gd name="connsiteX14" fmla="*/ 571577 w 1459239"/>
              <a:gd name="connsiteY14" fmla="*/ 195422 h 1374842"/>
              <a:gd name="connsiteX15" fmla="*/ 882758 w 1459239"/>
              <a:gd name="connsiteY15" fmla="*/ 973 h 137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9239" h="1374842">
                <a:moveTo>
                  <a:pt x="882758" y="973"/>
                </a:moveTo>
                <a:cubicBezTo>
                  <a:pt x="957827" y="-4332"/>
                  <a:pt x="1035231" y="11951"/>
                  <a:pt x="1105310" y="52411"/>
                </a:cubicBezTo>
                <a:cubicBezTo>
                  <a:pt x="1263307" y="143628"/>
                  <a:pt x="1333496" y="328528"/>
                  <a:pt x="1286210" y="496433"/>
                </a:cubicBezTo>
                <a:cubicBezTo>
                  <a:pt x="1279764" y="519325"/>
                  <a:pt x="1286823" y="544272"/>
                  <a:pt x="1304627" y="560039"/>
                </a:cubicBezTo>
                <a:cubicBezTo>
                  <a:pt x="1464808" y="701886"/>
                  <a:pt x="1508710" y="941345"/>
                  <a:pt x="1397573" y="1133841"/>
                </a:cubicBezTo>
                <a:cubicBezTo>
                  <a:pt x="1270613" y="1353727"/>
                  <a:pt x="989438" y="1429070"/>
                  <a:pt x="769547" y="1302115"/>
                </a:cubicBezTo>
                <a:cubicBezTo>
                  <a:pt x="748406" y="1289909"/>
                  <a:pt x="728601" y="1276278"/>
                  <a:pt x="710183" y="1261413"/>
                </a:cubicBezTo>
                <a:cubicBezTo>
                  <a:pt x="683984" y="1240267"/>
                  <a:pt x="644070" y="1243362"/>
                  <a:pt x="620403" y="1267309"/>
                </a:cubicBezTo>
                <a:cubicBezTo>
                  <a:pt x="507293" y="1381763"/>
                  <a:pt x="327220" y="1410428"/>
                  <a:pt x="181345" y="1326202"/>
                </a:cubicBezTo>
                <a:cubicBezTo>
                  <a:pt x="7931" y="1226085"/>
                  <a:pt x="-51485" y="1004345"/>
                  <a:pt x="48636" y="830934"/>
                </a:cubicBezTo>
                <a:cubicBezTo>
                  <a:pt x="148756" y="657524"/>
                  <a:pt x="370500" y="598107"/>
                  <a:pt x="543916" y="698227"/>
                </a:cubicBezTo>
                <a:cubicBezTo>
                  <a:pt x="561923" y="708624"/>
                  <a:pt x="585763" y="702242"/>
                  <a:pt x="595721" y="683987"/>
                </a:cubicBezTo>
                <a:cubicBezTo>
                  <a:pt x="597527" y="680681"/>
                  <a:pt x="599375" y="677386"/>
                  <a:pt x="601270" y="674105"/>
                </a:cubicBezTo>
                <a:cubicBezTo>
                  <a:pt x="609926" y="659114"/>
                  <a:pt x="608606" y="640249"/>
                  <a:pt x="598174" y="626434"/>
                </a:cubicBezTo>
                <a:cubicBezTo>
                  <a:pt x="506436" y="504956"/>
                  <a:pt x="490674" y="335547"/>
                  <a:pt x="571577" y="195422"/>
                </a:cubicBezTo>
                <a:cubicBezTo>
                  <a:pt x="639011" y="78625"/>
                  <a:pt x="757643" y="9815"/>
                  <a:pt x="882758" y="97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7" name="Pladsholder til billede 46">
            <a:extLst>
              <a:ext uri="{FF2B5EF4-FFF2-40B4-BE49-F238E27FC236}">
                <a16:creationId xmlns:a16="http://schemas.microsoft.com/office/drawing/2014/main" id="{0A29DAD8-6644-4A76-F66E-30C315D7A63F}"/>
              </a:ext>
            </a:extLst>
          </p:cNvPr>
          <p:cNvSpPr>
            <a:spLocks noGrp="1"/>
          </p:cNvSpPr>
          <p:nvPr>
            <p:ph type="pic" sz="quarter" idx="23"/>
          </p:nvPr>
        </p:nvSpPr>
        <p:spPr>
          <a:xfrm>
            <a:off x="5352729" y="4680351"/>
            <a:ext cx="1461096" cy="1376149"/>
          </a:xfrm>
          <a:custGeom>
            <a:avLst/>
            <a:gdLst>
              <a:gd name="connsiteX0" fmla="*/ 354998 w 1461096"/>
              <a:gd name="connsiteY0" fmla="*/ 83 h 1376149"/>
              <a:gd name="connsiteX1" fmla="*/ 621192 w 1461096"/>
              <a:gd name="connsiteY1" fmla="*/ 107634 h 1376149"/>
              <a:gd name="connsiteX2" fmla="*/ 711086 w 1461096"/>
              <a:gd name="connsiteY2" fmla="*/ 113535 h 1376149"/>
              <a:gd name="connsiteX3" fmla="*/ 770526 w 1461096"/>
              <a:gd name="connsiteY3" fmla="*/ 72794 h 1376149"/>
              <a:gd name="connsiteX4" fmla="*/ 1399349 w 1461096"/>
              <a:gd name="connsiteY4" fmla="*/ 241228 h 1376149"/>
              <a:gd name="connsiteX5" fmla="*/ 1306286 w 1461096"/>
              <a:gd name="connsiteY5" fmla="*/ 815576 h 1376149"/>
              <a:gd name="connsiteX6" fmla="*/ 1287845 w 1461096"/>
              <a:gd name="connsiteY6" fmla="*/ 879242 h 1376149"/>
              <a:gd name="connsiteX7" fmla="*/ 1106715 w 1461096"/>
              <a:gd name="connsiteY7" fmla="*/ 1323687 h 1376149"/>
              <a:gd name="connsiteX8" fmla="*/ 572305 w 1461096"/>
              <a:gd name="connsiteY8" fmla="*/ 1180540 h 1376149"/>
              <a:gd name="connsiteX9" fmla="*/ 598935 w 1461096"/>
              <a:gd name="connsiteY9" fmla="*/ 749118 h 1376149"/>
              <a:gd name="connsiteX10" fmla="*/ 602035 w 1461096"/>
              <a:gd name="connsiteY10" fmla="*/ 701401 h 1376149"/>
              <a:gd name="connsiteX11" fmla="*/ 596479 w 1461096"/>
              <a:gd name="connsiteY11" fmla="*/ 691510 h 1376149"/>
              <a:gd name="connsiteX12" fmla="*/ 544608 w 1461096"/>
              <a:gd name="connsiteY12" fmla="*/ 677257 h 1376149"/>
              <a:gd name="connsiteX13" fmla="*/ 48698 w 1461096"/>
              <a:gd name="connsiteY13" fmla="*/ 544423 h 1376149"/>
              <a:gd name="connsiteX14" fmla="*/ 181577 w 1461096"/>
              <a:gd name="connsiteY14" fmla="*/ 48681 h 1376149"/>
              <a:gd name="connsiteX15" fmla="*/ 354998 w 1461096"/>
              <a:gd name="connsiteY15" fmla="*/ 83 h 137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1096" h="1376149">
                <a:moveTo>
                  <a:pt x="354998" y="83"/>
                </a:moveTo>
                <a:cubicBezTo>
                  <a:pt x="453434" y="-2023"/>
                  <a:pt x="550409" y="36036"/>
                  <a:pt x="621192" y="107634"/>
                </a:cubicBezTo>
                <a:cubicBezTo>
                  <a:pt x="644889" y="131603"/>
                  <a:pt x="684854" y="134701"/>
                  <a:pt x="711086" y="113535"/>
                </a:cubicBezTo>
                <a:cubicBezTo>
                  <a:pt x="729527" y="98655"/>
                  <a:pt x="749357" y="85011"/>
                  <a:pt x="770526" y="72794"/>
                </a:cubicBezTo>
                <a:cubicBezTo>
                  <a:pt x="990697" y="-54280"/>
                  <a:pt x="1272228" y="21131"/>
                  <a:pt x="1399349" y="241228"/>
                </a:cubicBezTo>
                <a:cubicBezTo>
                  <a:pt x="1510626" y="433908"/>
                  <a:pt x="1466682" y="673594"/>
                  <a:pt x="1306286" y="815576"/>
                </a:cubicBezTo>
                <a:cubicBezTo>
                  <a:pt x="1288459" y="831357"/>
                  <a:pt x="1281391" y="856329"/>
                  <a:pt x="1287845" y="879242"/>
                </a:cubicBezTo>
                <a:cubicBezTo>
                  <a:pt x="1335190" y="1047307"/>
                  <a:pt x="1264913" y="1232382"/>
                  <a:pt x="1106715" y="1323687"/>
                </a:cubicBezTo>
                <a:cubicBezTo>
                  <a:pt x="919600" y="1431688"/>
                  <a:pt x="680336" y="1367590"/>
                  <a:pt x="572305" y="1180540"/>
                </a:cubicBezTo>
                <a:cubicBezTo>
                  <a:pt x="491299" y="1040281"/>
                  <a:pt x="507081" y="870711"/>
                  <a:pt x="598935" y="749118"/>
                </a:cubicBezTo>
                <a:cubicBezTo>
                  <a:pt x="609381" y="735290"/>
                  <a:pt x="610702" y="716407"/>
                  <a:pt x="602035" y="701401"/>
                </a:cubicBezTo>
                <a:cubicBezTo>
                  <a:pt x="600138" y="698118"/>
                  <a:pt x="598287" y="694820"/>
                  <a:pt x="596479" y="691510"/>
                </a:cubicBezTo>
                <a:cubicBezTo>
                  <a:pt x="586508" y="673238"/>
                  <a:pt x="562638" y="666849"/>
                  <a:pt x="544608" y="677257"/>
                </a:cubicBezTo>
                <a:cubicBezTo>
                  <a:pt x="370972" y="777470"/>
                  <a:pt x="148946" y="717999"/>
                  <a:pt x="48698" y="544423"/>
                </a:cubicBezTo>
                <a:cubicBezTo>
                  <a:pt x="-51550" y="370847"/>
                  <a:pt x="7942" y="148896"/>
                  <a:pt x="181577" y="48681"/>
                </a:cubicBezTo>
                <a:cubicBezTo>
                  <a:pt x="236349" y="17069"/>
                  <a:pt x="295937" y="1347"/>
                  <a:pt x="354998" y="8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3" name="Pladsholder til billede 42">
            <a:extLst>
              <a:ext uri="{FF2B5EF4-FFF2-40B4-BE49-F238E27FC236}">
                <a16:creationId xmlns:a16="http://schemas.microsoft.com/office/drawing/2014/main" id="{A11EAEE8-1573-6720-EB4E-FE1432F848F6}"/>
              </a:ext>
            </a:extLst>
          </p:cNvPr>
          <p:cNvSpPr>
            <a:spLocks noGrp="1"/>
          </p:cNvSpPr>
          <p:nvPr>
            <p:ph type="pic" sz="quarter" idx="24"/>
          </p:nvPr>
        </p:nvSpPr>
        <p:spPr>
          <a:xfrm>
            <a:off x="5352401" y="2695277"/>
            <a:ext cx="1159470" cy="1498895"/>
          </a:xfrm>
          <a:custGeom>
            <a:avLst/>
            <a:gdLst>
              <a:gd name="connsiteX0" fmla="*/ 677066 w 1159470"/>
              <a:gd name="connsiteY0" fmla="*/ 0 h 1498895"/>
              <a:gd name="connsiteX1" fmla="*/ 1159470 w 1159470"/>
              <a:gd name="connsiteY1" fmla="*/ 482424 h 1498895"/>
              <a:gd name="connsiteX2" fmla="*/ 677066 w 1159470"/>
              <a:gd name="connsiteY2" fmla="*/ 964847 h 1498895"/>
              <a:gd name="connsiteX3" fmla="*/ 648553 w 1159470"/>
              <a:gd name="connsiteY3" fmla="*/ 1011439 h 1498895"/>
              <a:gd name="connsiteX4" fmla="*/ 681717 w 1159470"/>
              <a:gd name="connsiteY4" fmla="*/ 1158210 h 1498895"/>
              <a:gd name="connsiteX5" fmla="*/ 340859 w 1159470"/>
              <a:gd name="connsiteY5" fmla="*/ 1498895 h 1498895"/>
              <a:gd name="connsiteX6" fmla="*/ 0 w 1159470"/>
              <a:gd name="connsiteY6" fmla="*/ 1158210 h 1498895"/>
              <a:gd name="connsiteX7" fmla="*/ 203741 w 1159470"/>
              <a:gd name="connsiteY7" fmla="*/ 846212 h 1498895"/>
              <a:gd name="connsiteX8" fmla="*/ 253153 w 1159470"/>
              <a:gd name="connsiteY8" fmla="*/ 712866 h 1498895"/>
              <a:gd name="connsiteX9" fmla="*/ 194662 w 1159470"/>
              <a:gd name="connsiteY9" fmla="*/ 482424 h 1498895"/>
              <a:gd name="connsiteX10" fmla="*/ 677066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677066" y="0"/>
                </a:moveTo>
                <a:cubicBezTo>
                  <a:pt x="943491" y="0"/>
                  <a:pt x="1159470" y="215988"/>
                  <a:pt x="1159470" y="482424"/>
                </a:cubicBezTo>
                <a:cubicBezTo>
                  <a:pt x="1159470" y="748859"/>
                  <a:pt x="943491" y="964847"/>
                  <a:pt x="677066" y="964847"/>
                </a:cubicBezTo>
                <a:cubicBezTo>
                  <a:pt x="654736" y="964847"/>
                  <a:pt x="638909" y="991280"/>
                  <a:pt x="648553" y="1011439"/>
                </a:cubicBezTo>
                <a:cubicBezTo>
                  <a:pt x="669813" y="1055886"/>
                  <a:pt x="681717" y="1105658"/>
                  <a:pt x="681717" y="1158210"/>
                </a:cubicBezTo>
                <a:cubicBezTo>
                  <a:pt x="681717" y="1346365"/>
                  <a:pt x="529111" y="1498895"/>
                  <a:pt x="340859" y="1498895"/>
                </a:cubicBezTo>
                <a:cubicBezTo>
                  <a:pt x="152607" y="1498895"/>
                  <a:pt x="0" y="1346365"/>
                  <a:pt x="0" y="1158210"/>
                </a:cubicBezTo>
                <a:cubicBezTo>
                  <a:pt x="0" y="1018807"/>
                  <a:pt x="83770" y="898959"/>
                  <a:pt x="203741" y="846212"/>
                </a:cubicBezTo>
                <a:cubicBezTo>
                  <a:pt x="249578" y="826059"/>
                  <a:pt x="277117" y="756862"/>
                  <a:pt x="253153" y="712866"/>
                </a:cubicBezTo>
                <a:cubicBezTo>
                  <a:pt x="215855" y="644394"/>
                  <a:pt x="194662" y="565884"/>
                  <a:pt x="194662" y="482424"/>
                </a:cubicBezTo>
                <a:cubicBezTo>
                  <a:pt x="194662" y="215988"/>
                  <a:pt x="410642" y="0"/>
                  <a:pt x="677066"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53" name="Titel 4">
            <a:extLst>
              <a:ext uri="{FF2B5EF4-FFF2-40B4-BE49-F238E27FC236}">
                <a16:creationId xmlns:a16="http://schemas.microsoft.com/office/drawing/2014/main" id="{6F25F5E2-2F4C-23C9-C94A-02A7510C7C98}"/>
              </a:ext>
            </a:extLst>
          </p:cNvPr>
          <p:cNvSpPr txBox="1">
            <a:spLocks/>
          </p:cNvSpPr>
          <p:nvPr userDrawn="1"/>
        </p:nvSpPr>
        <p:spPr>
          <a:xfrm>
            <a:off x="376980" y="383526"/>
            <a:ext cx="3035144" cy="779230"/>
          </a:xfrm>
          <a:prstGeom prst="rect">
            <a:avLst/>
          </a:prstGeom>
        </p:spPr>
        <p:txBody>
          <a:bodyPr vert="horz" lIns="0" tIns="0" rIns="0" bIns="0" rtlCol="0" anchor="t" anchorCtr="0">
            <a:noAutofit/>
          </a:bodyPr>
          <a:lstStyle>
            <a:lvl1pPr algn="l" defTabSz="914400" rtl="0" eaLnBrk="1" latinLnBrk="0" hangingPunct="1">
              <a:lnSpc>
                <a:spcPct val="87500"/>
              </a:lnSpc>
              <a:spcBef>
                <a:spcPct val="0"/>
              </a:spcBef>
              <a:buNone/>
              <a:defRPr sz="5400" b="0" kern="1200" spc="-96" baseline="0">
                <a:solidFill>
                  <a:schemeClr val="tx1"/>
                </a:solidFill>
                <a:latin typeface="+mj-lt"/>
                <a:ea typeface="+mj-ea"/>
                <a:cs typeface="+mj-cs"/>
              </a:defRPr>
            </a:lvl1pPr>
          </a:lstStyle>
          <a:p>
            <a:r>
              <a:rPr lang="da-DK" sz="2600" dirty="0">
                <a:solidFill>
                  <a:srgbClr val="2A2A2A"/>
                </a:solidFill>
              </a:rPr>
              <a:t>CFU Billedmasker</a:t>
            </a:r>
          </a:p>
        </p:txBody>
      </p:sp>
      <p:sp>
        <p:nvSpPr>
          <p:cNvPr id="54" name="Pladsholder til indhold 3">
            <a:extLst>
              <a:ext uri="{FF2B5EF4-FFF2-40B4-BE49-F238E27FC236}">
                <a16:creationId xmlns:a16="http://schemas.microsoft.com/office/drawing/2014/main" id="{80041C2C-C34F-D970-95DF-7735047E5B8F}"/>
              </a:ext>
            </a:extLst>
          </p:cNvPr>
          <p:cNvSpPr txBox="1">
            <a:spLocks/>
          </p:cNvSpPr>
          <p:nvPr userDrawn="1"/>
        </p:nvSpPr>
        <p:spPr>
          <a:xfrm>
            <a:off x="376980" y="1204027"/>
            <a:ext cx="3323578" cy="4576049"/>
          </a:xfrm>
          <a:prstGeom prst="rect">
            <a:avLst/>
          </a:prstGeom>
        </p:spPr>
        <p:txBody>
          <a:bodyPr lIns="0" tIns="0" rIns="0" bIns="0"/>
          <a:lst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200" dirty="0">
                <a:solidFill>
                  <a:srgbClr val="2A2A2A"/>
                </a:solidFill>
              </a:rPr>
              <a:t>Disse former kan anvendes som masker til billeder, på samme måde som i de </a:t>
            </a:r>
            <a:r>
              <a:rPr lang="da-DK" sz="1200" dirty="0" err="1">
                <a:solidFill>
                  <a:srgbClr val="2A2A2A"/>
                </a:solidFill>
              </a:rPr>
              <a:t>forudskabte</a:t>
            </a:r>
            <a:r>
              <a:rPr lang="da-DK" sz="1200" dirty="0">
                <a:solidFill>
                  <a:srgbClr val="2A2A2A"/>
                </a:solidFill>
              </a:rPr>
              <a:t> layouttyper, men kan frit kopieres ind de steder, hvor de eksisterende former ikke fungerer optimalt ift. det valgte billedmateriale. </a:t>
            </a:r>
          </a:p>
          <a:p>
            <a:pPr marL="0" indent="0">
              <a:buFont typeface="Arial" panose="020B0604020202020204" pitchFamily="34" charset="0"/>
              <a:buNone/>
            </a:pPr>
            <a:r>
              <a:rPr lang="da-DK" sz="1200" dirty="0">
                <a:solidFill>
                  <a:srgbClr val="2A2A2A"/>
                </a:solidFill>
              </a:rPr>
              <a:t>For at anvende dem, gør således:</a:t>
            </a:r>
          </a:p>
          <a:p>
            <a:r>
              <a:rPr lang="da-DK" sz="1200" dirty="0">
                <a:solidFill>
                  <a:srgbClr val="2A2A2A"/>
                </a:solidFill>
              </a:rPr>
              <a:t>Tryk på billedsymbolet midt i den ønskede form og find dit ønskede billede</a:t>
            </a:r>
          </a:p>
          <a:p>
            <a:r>
              <a:rPr lang="da-DK" sz="1200" dirty="0">
                <a:solidFill>
                  <a:srgbClr val="2A2A2A"/>
                </a:solidFill>
              </a:rPr>
              <a:t>Kopier formen (nu med billedet i)</a:t>
            </a:r>
          </a:p>
          <a:p>
            <a:r>
              <a:rPr lang="da-DK" sz="1200" dirty="0">
                <a:solidFill>
                  <a:srgbClr val="2A2A2A"/>
                </a:solidFill>
              </a:rPr>
              <a:t>Indsæt den på det ønskede slide og skalér den til en passende størrelse på </a:t>
            </a:r>
            <a:r>
              <a:rPr lang="da-DK" sz="1200" dirty="0" err="1">
                <a:solidFill>
                  <a:srgbClr val="2A2A2A"/>
                </a:solidFill>
              </a:rPr>
              <a:t>slidet</a:t>
            </a:r>
            <a:endParaRPr lang="da-DK" sz="1200" dirty="0">
              <a:solidFill>
                <a:srgbClr val="2A2A2A"/>
              </a:solidFill>
            </a:endParaRPr>
          </a:p>
          <a:p>
            <a:r>
              <a:rPr lang="da-DK" sz="1200" dirty="0">
                <a:solidFill>
                  <a:srgbClr val="2A2A2A"/>
                </a:solidFill>
              </a:rPr>
              <a:t>Ønsker du at skalere eller flytte billedet inden i masken, gøres det ved at klikke på formen, finde ‘Beskær’ (under Billedformatering) og klikke og trække i hjørnerne på billedet. </a:t>
            </a:r>
          </a:p>
          <a:p>
            <a:endParaRPr lang="da-DK" sz="1200" dirty="0">
              <a:solidFill>
                <a:srgbClr val="2A2A2A"/>
              </a:solidFill>
            </a:endParaRPr>
          </a:p>
          <a:p>
            <a:endParaRPr lang="da-DK" sz="1200" dirty="0">
              <a:solidFill>
                <a:srgbClr val="2A2A2A"/>
              </a:solidFill>
            </a:endParaRPr>
          </a:p>
        </p:txBody>
      </p:sp>
      <p:sp>
        <p:nvSpPr>
          <p:cNvPr id="55" name="Pladsholder til tekst 54">
            <a:extLst>
              <a:ext uri="{FF2B5EF4-FFF2-40B4-BE49-F238E27FC236}">
                <a16:creationId xmlns:a16="http://schemas.microsoft.com/office/drawing/2014/main" id="{7FD8ABBC-8A1F-25A2-F1BF-5D31BA8C9140}"/>
              </a:ext>
            </a:extLst>
          </p:cNvPr>
          <p:cNvSpPr>
            <a:spLocks noGrp="1"/>
          </p:cNvSpPr>
          <p:nvPr>
            <p:ph type="body" sz="quarter" idx="2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576644001"/>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Breaker m. stor model">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284B3DA5-8095-4672-9B1E-A1120EBB4FA2}"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sp>
        <p:nvSpPr>
          <p:cNvPr id="7" name="Pladsholder til indhold 6">
            <a:extLst>
              <a:ext uri="{FF2B5EF4-FFF2-40B4-BE49-F238E27FC236}">
                <a16:creationId xmlns:a16="http://schemas.microsoft.com/office/drawing/2014/main" id="{7516206F-0105-E7BC-B6CF-6C5E24EDDEDC}"/>
              </a:ext>
            </a:extLst>
          </p:cNvPr>
          <p:cNvSpPr>
            <a:spLocks noGrp="1"/>
          </p:cNvSpPr>
          <p:nvPr>
            <p:ph sz="quarter" idx="13" hasCustomPrompt="1"/>
          </p:nvPr>
        </p:nvSpPr>
        <p:spPr>
          <a:xfrm>
            <a:off x="377825" y="404813"/>
            <a:ext cx="11442700" cy="6048375"/>
          </a:xfrm>
          <a:noFill/>
        </p:spPr>
        <p:txBody>
          <a:bodyPr lIns="720000" rIns="720000" bIns="2160000" anchor="ctr" anchorCtr="0">
            <a:normAutofit/>
          </a:bodyPr>
          <a:lstStyle>
            <a:lvl1pPr marL="0" indent="0" algn="ctr">
              <a:buNone/>
              <a:defRPr sz="2400"/>
            </a:lvl1pPr>
          </a:lstStyle>
          <a:p>
            <a:pPr lvl="0"/>
            <a:r>
              <a:rPr lang="da-DK" dirty="0"/>
              <a:t>Klik på billedikonet for at tilføje </a:t>
            </a:r>
            <a:br>
              <a:rPr lang="da-DK" dirty="0"/>
            </a:br>
            <a:r>
              <a:rPr lang="da-DK" dirty="0"/>
              <a:t>en model (</a:t>
            </a:r>
            <a:r>
              <a:rPr lang="da-DK" dirty="0" err="1"/>
              <a:t>CFUs</a:t>
            </a:r>
            <a:r>
              <a:rPr lang="da-DK" dirty="0"/>
              <a:t> femte element)</a:t>
            </a:r>
          </a:p>
          <a:p>
            <a:pPr lvl="0"/>
            <a:endParaRPr lang="da-DK" dirty="0"/>
          </a:p>
        </p:txBody>
      </p:sp>
      <p:sp>
        <p:nvSpPr>
          <p:cNvPr id="2" name="Pladsholder til tekst 1">
            <a:extLst>
              <a:ext uri="{FF2B5EF4-FFF2-40B4-BE49-F238E27FC236}">
                <a16:creationId xmlns:a16="http://schemas.microsoft.com/office/drawing/2014/main" id="{8FE766BB-222B-B05E-A70E-359933DE819E}"/>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95498499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2" name="Afrundet rektangel 1">
            <a:extLst>
              <a:ext uri="{FF2B5EF4-FFF2-40B4-BE49-F238E27FC236}">
                <a16:creationId xmlns:a16="http://schemas.microsoft.com/office/drawing/2014/main" id="{8E2C9EF3-8510-ECC2-62CB-92CC648F310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EC7EA645-6F10-4EF8-A9E8-9CA8878B9F94}"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16" name="Titel 1">
            <a:extLst>
              <a:ext uri="{FF2B5EF4-FFF2-40B4-BE49-F238E27FC236}">
                <a16:creationId xmlns:a16="http://schemas.microsoft.com/office/drawing/2014/main" id="{7FBB4C53-16D3-ACAC-2354-719DAD45384F}"/>
              </a:ext>
            </a:extLst>
          </p:cNvPr>
          <p:cNvSpPr>
            <a:spLocks noGrp="1"/>
          </p:cNvSpPr>
          <p:nvPr>
            <p:ph type="ctrTitle"/>
          </p:nvPr>
        </p:nvSpPr>
        <p:spPr>
          <a:xfrm>
            <a:off x="1644456" y="136525"/>
            <a:ext cx="8903088" cy="6584950"/>
          </a:xfrm>
        </p:spPr>
        <p:txBody>
          <a:bodyPr anchor="ctr" anchorCtr="0"/>
          <a:lstStyle>
            <a:lvl1pPr algn="ctr">
              <a:defRPr sz="4000" baseline="0"/>
            </a:lvl1pPr>
          </a:lstStyle>
          <a:p>
            <a:r>
              <a:rPr lang="da-DK" dirty="0"/>
              <a:t>Klik for at redigere titeltypografien i masteren</a:t>
            </a:r>
          </a:p>
        </p:txBody>
      </p:sp>
      <p:sp>
        <p:nvSpPr>
          <p:cNvPr id="7" name="Pladsholder til tekst 6">
            <a:extLst>
              <a:ext uri="{FF2B5EF4-FFF2-40B4-BE49-F238E27FC236}">
                <a16:creationId xmlns:a16="http://schemas.microsoft.com/office/drawing/2014/main" id="{765D64FA-F00E-18FC-1DED-C510F60D41D2}"/>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66265981"/>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itat m. foto">
    <p:bg>
      <p:bgRef idx="1001">
        <a:schemeClr val="bg2"/>
      </p:bgRef>
    </p:bg>
    <p:spTree>
      <p:nvGrpSpPr>
        <p:cNvPr id="1" name=""/>
        <p:cNvGrpSpPr/>
        <p:nvPr/>
      </p:nvGrpSpPr>
      <p:grpSpPr>
        <a:xfrm>
          <a:off x="0" y="0"/>
          <a:ext cx="0" cy="0"/>
          <a:chOff x="0" y="0"/>
          <a:chExt cx="0" cy="0"/>
        </a:xfrm>
      </p:grpSpPr>
      <p:sp>
        <p:nvSpPr>
          <p:cNvPr id="18" name="Pladsholder til billede 17">
            <a:extLst>
              <a:ext uri="{FF2B5EF4-FFF2-40B4-BE49-F238E27FC236}">
                <a16:creationId xmlns:a16="http://schemas.microsoft.com/office/drawing/2014/main" id="{37A3B01B-604F-9986-EA20-130C47EFEAC3}"/>
              </a:ext>
            </a:extLst>
          </p:cNvPr>
          <p:cNvSpPr>
            <a:spLocks noGrp="1"/>
          </p:cNvSpPr>
          <p:nvPr>
            <p:ph type="pic" sz="quarter" idx="15"/>
          </p:nvPr>
        </p:nvSpPr>
        <p:spPr>
          <a:xfrm>
            <a:off x="127000" y="127000"/>
            <a:ext cx="11938000" cy="6604000"/>
          </a:xfrm>
          <a:prstGeom prst="roundRect">
            <a:avLst>
              <a:gd name="adj" fmla="val 2308"/>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E9272C39-8AB8-445D-8F57-F14A1FF3A95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16" name="Titel 1">
            <a:extLst>
              <a:ext uri="{FF2B5EF4-FFF2-40B4-BE49-F238E27FC236}">
                <a16:creationId xmlns:a16="http://schemas.microsoft.com/office/drawing/2014/main" id="{7FBB4C53-16D3-ACAC-2354-719DAD45384F}"/>
              </a:ext>
            </a:extLst>
          </p:cNvPr>
          <p:cNvSpPr>
            <a:spLocks noGrp="1"/>
          </p:cNvSpPr>
          <p:nvPr>
            <p:ph type="ctrTitle"/>
          </p:nvPr>
        </p:nvSpPr>
        <p:spPr>
          <a:xfrm>
            <a:off x="1644456" y="136525"/>
            <a:ext cx="8903088" cy="6584950"/>
          </a:xfrm>
        </p:spPr>
        <p:txBody>
          <a:bodyPr anchor="ctr" anchorCtr="0"/>
          <a:lstStyle>
            <a:lvl1pPr algn="ctr">
              <a:defRPr sz="4000" baseline="0"/>
            </a:lvl1pPr>
          </a:lstStyle>
          <a:p>
            <a:r>
              <a:rPr lang="da-DK" dirty="0"/>
              <a:t>Klik for at redigere titeltypografien i masteren</a:t>
            </a:r>
          </a:p>
        </p:txBody>
      </p:sp>
      <p:sp>
        <p:nvSpPr>
          <p:cNvPr id="2" name="Pladsholder til tekst 1">
            <a:extLst>
              <a:ext uri="{FF2B5EF4-FFF2-40B4-BE49-F238E27FC236}">
                <a16:creationId xmlns:a16="http://schemas.microsoft.com/office/drawing/2014/main" id="{8D3CD9D7-AA62-BF35-7CF2-2248BAB529C2}"/>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99791359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reaker m. fotomaske">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FD2FBD3F-0706-42E1-BF56-95CA688699F6}"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2" name="Titel 1">
            <a:extLst>
              <a:ext uri="{FF2B5EF4-FFF2-40B4-BE49-F238E27FC236}">
                <a16:creationId xmlns:a16="http://schemas.microsoft.com/office/drawing/2014/main" id="{03AC3169-54EB-DF5B-44BC-FE15A47DF744}"/>
              </a:ext>
            </a:extLst>
          </p:cNvPr>
          <p:cNvSpPr>
            <a:spLocks noGrp="1"/>
          </p:cNvSpPr>
          <p:nvPr>
            <p:ph type="ctrTitle"/>
          </p:nvPr>
        </p:nvSpPr>
        <p:spPr>
          <a:xfrm>
            <a:off x="371475" y="3429000"/>
            <a:ext cx="7169150" cy="3192625"/>
          </a:xfrm>
        </p:spPr>
        <p:txBody>
          <a:bodyPr anchor="b" anchorCtr="0"/>
          <a:lstStyle>
            <a:lvl1pPr algn="l">
              <a:defRPr sz="5400"/>
            </a:lvl1pPr>
          </a:lstStyle>
          <a:p>
            <a:r>
              <a:rPr lang="da-DK" dirty="0"/>
              <a:t>Klik for at redigere titeltypografien i masteren</a:t>
            </a:r>
          </a:p>
        </p:txBody>
      </p:sp>
      <p:sp>
        <p:nvSpPr>
          <p:cNvPr id="27" name="Pladsholder til billede 26">
            <a:extLst>
              <a:ext uri="{FF2B5EF4-FFF2-40B4-BE49-F238E27FC236}">
                <a16:creationId xmlns:a16="http://schemas.microsoft.com/office/drawing/2014/main" id="{E7C0432A-05F9-C614-5458-B8EDA6F74BA0}"/>
              </a:ext>
            </a:extLst>
          </p:cNvPr>
          <p:cNvSpPr>
            <a:spLocks noGrp="1"/>
          </p:cNvSpPr>
          <p:nvPr>
            <p:ph type="pic" sz="quarter" idx="13"/>
          </p:nvPr>
        </p:nvSpPr>
        <p:spPr>
          <a:xfrm>
            <a:off x="6316759" y="939025"/>
            <a:ext cx="5377912" cy="5022144"/>
          </a:xfrm>
          <a:custGeom>
            <a:avLst/>
            <a:gdLst>
              <a:gd name="connsiteX0" fmla="*/ 1747637 w 5377912"/>
              <a:gd name="connsiteY0" fmla="*/ 1166 h 5022144"/>
              <a:gd name="connsiteX1" fmla="*/ 2803855 w 5377912"/>
              <a:gd name="connsiteY1" fmla="*/ 425829 h 5022144"/>
              <a:gd name="connsiteX2" fmla="*/ 2986757 w 5377912"/>
              <a:gd name="connsiteY2" fmla="*/ 615771 h 5022144"/>
              <a:gd name="connsiteX3" fmla="*/ 3313281 w 5377912"/>
              <a:gd name="connsiteY3" fmla="*/ 661071 h 5022144"/>
              <a:gd name="connsiteX4" fmla="*/ 4932336 w 5377912"/>
              <a:gd name="connsiteY4" fmla="*/ 774747 h 5022144"/>
              <a:gd name="connsiteX5" fmla="*/ 5042107 w 5377912"/>
              <a:gd name="connsiteY5" fmla="*/ 2649592 h 5022144"/>
              <a:gd name="connsiteX6" fmla="*/ 3166693 w 5377912"/>
              <a:gd name="connsiteY6" fmla="*/ 2759078 h 5022144"/>
              <a:gd name="connsiteX7" fmla="*/ 2970257 w 5377912"/>
              <a:gd name="connsiteY7" fmla="*/ 2771814 h 5022144"/>
              <a:gd name="connsiteX8" fmla="*/ 2943041 w 5377912"/>
              <a:gd name="connsiteY8" fmla="*/ 2803158 h 5022144"/>
              <a:gd name="connsiteX9" fmla="*/ 2918881 w 5377912"/>
              <a:gd name="connsiteY9" fmla="*/ 2976451 h 5022144"/>
              <a:gd name="connsiteX10" fmla="*/ 2695422 w 5377912"/>
              <a:gd name="connsiteY10" fmla="*/ 4542258 h 5022144"/>
              <a:gd name="connsiteX11" fmla="*/ 674409 w 5377912"/>
              <a:gd name="connsiteY11" fmla="*/ 4660242 h 5022144"/>
              <a:gd name="connsiteX12" fmla="*/ 353800 w 5377912"/>
              <a:gd name="connsiteY12" fmla="*/ 2933573 h 5022144"/>
              <a:gd name="connsiteX13" fmla="*/ 334773 w 5377912"/>
              <a:gd name="connsiteY13" fmla="*/ 2691775 h 5022144"/>
              <a:gd name="connsiteX14" fmla="*/ 425811 w 5377912"/>
              <a:gd name="connsiteY14" fmla="*/ 564656 h 5022144"/>
              <a:gd name="connsiteX15" fmla="*/ 1747637 w 5377912"/>
              <a:gd name="connsiteY15" fmla="*/ 1166 h 502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7912" h="5022144">
                <a:moveTo>
                  <a:pt x="1747637" y="1166"/>
                </a:moveTo>
                <a:cubicBezTo>
                  <a:pt x="2124892" y="15166"/>
                  <a:pt x="2499743" y="155391"/>
                  <a:pt x="2803855" y="425829"/>
                </a:cubicBezTo>
                <a:cubicBezTo>
                  <a:pt x="2870687" y="485259"/>
                  <a:pt x="2931667" y="548816"/>
                  <a:pt x="2986757" y="615771"/>
                </a:cubicBezTo>
                <a:cubicBezTo>
                  <a:pt x="3065125" y="711015"/>
                  <a:pt x="3210638" y="729456"/>
                  <a:pt x="3313281" y="661071"/>
                </a:cubicBezTo>
                <a:cubicBezTo>
                  <a:pt x="3803832" y="334237"/>
                  <a:pt x="4471204" y="364675"/>
                  <a:pt x="4932336" y="774747"/>
                </a:cubicBezTo>
                <a:cubicBezTo>
                  <a:pt x="5480531" y="1262240"/>
                  <a:pt x="5529666" y="2101634"/>
                  <a:pt x="5042107" y="2649592"/>
                </a:cubicBezTo>
                <a:cubicBezTo>
                  <a:pt x="4554546" y="3197550"/>
                  <a:pt x="3714888" y="3246567"/>
                  <a:pt x="3166693" y="2759078"/>
                </a:cubicBezTo>
                <a:cubicBezTo>
                  <a:pt x="3109764" y="2708450"/>
                  <a:pt x="3019501" y="2713703"/>
                  <a:pt x="2970257" y="2771814"/>
                </a:cubicBezTo>
                <a:cubicBezTo>
                  <a:pt x="2961337" y="2782341"/>
                  <a:pt x="2952266" y="2792792"/>
                  <a:pt x="2943041" y="2803158"/>
                </a:cubicBezTo>
                <a:cubicBezTo>
                  <a:pt x="2900889" y="2850528"/>
                  <a:pt x="2891666" y="2919177"/>
                  <a:pt x="2918881" y="2976451"/>
                </a:cubicBezTo>
                <a:cubicBezTo>
                  <a:pt x="3158187" y="3480109"/>
                  <a:pt x="3089404" y="4099479"/>
                  <a:pt x="2695422" y="4542258"/>
                </a:cubicBezTo>
                <a:cubicBezTo>
                  <a:pt x="2170002" y="5132748"/>
                  <a:pt x="1265157" y="5185605"/>
                  <a:pt x="674409" y="4660242"/>
                </a:cubicBezTo>
                <a:cubicBezTo>
                  <a:pt x="174955" y="4216094"/>
                  <a:pt x="59909" y="3500884"/>
                  <a:pt x="353800" y="2933573"/>
                </a:cubicBezTo>
                <a:cubicBezTo>
                  <a:pt x="393867" y="2856224"/>
                  <a:pt x="386995" y="2761506"/>
                  <a:pt x="334773" y="2691775"/>
                </a:cubicBezTo>
                <a:cubicBezTo>
                  <a:pt x="-135080" y="2064389"/>
                  <a:pt x="-115416" y="1172920"/>
                  <a:pt x="425811" y="564656"/>
                </a:cubicBezTo>
                <a:cubicBezTo>
                  <a:pt x="773573" y="173822"/>
                  <a:pt x="1262593" y="-16834"/>
                  <a:pt x="1747637" y="1166"/>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a:p>
        </p:txBody>
      </p:sp>
      <p:sp>
        <p:nvSpPr>
          <p:cNvPr id="16" name="Pladsholder til tekst 15">
            <a:extLst>
              <a:ext uri="{FF2B5EF4-FFF2-40B4-BE49-F238E27FC236}">
                <a16:creationId xmlns:a16="http://schemas.microsoft.com/office/drawing/2014/main" id="{DED5DCBC-6E4B-36BC-4937-695C944822FB}"/>
              </a:ext>
            </a:extLst>
          </p:cNvPr>
          <p:cNvSpPr>
            <a:spLocks noGrp="1"/>
          </p:cNvSpPr>
          <p:nvPr>
            <p:ph type="body" sz="quarter" idx="14" hasCustomPrompt="1"/>
          </p:nvPr>
        </p:nvSpPr>
        <p:spPr>
          <a:xfrm>
            <a:off x="377937" y="404813"/>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98532914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reaker m. foto">
    <p:bg>
      <p:bgRef idx="1001">
        <a:schemeClr val="bg2"/>
      </p:bgRef>
    </p:bg>
    <p:spTree>
      <p:nvGrpSpPr>
        <p:cNvPr id="1" name=""/>
        <p:cNvGrpSpPr/>
        <p:nvPr/>
      </p:nvGrpSpPr>
      <p:grpSpPr>
        <a:xfrm>
          <a:off x="0" y="0"/>
          <a:ext cx="0" cy="0"/>
          <a:chOff x="0" y="0"/>
          <a:chExt cx="0" cy="0"/>
        </a:xfrm>
      </p:grpSpPr>
      <p:sp>
        <p:nvSpPr>
          <p:cNvPr id="16" name="Pladsholder til billede 15">
            <a:extLst>
              <a:ext uri="{FF2B5EF4-FFF2-40B4-BE49-F238E27FC236}">
                <a16:creationId xmlns:a16="http://schemas.microsoft.com/office/drawing/2014/main" id="{18CBDD71-EADD-0EF5-773A-7A871B7ED26A}"/>
              </a:ext>
            </a:extLst>
          </p:cNvPr>
          <p:cNvSpPr>
            <a:spLocks noGrp="1"/>
          </p:cNvSpPr>
          <p:nvPr>
            <p:ph type="pic" sz="quarter" idx="13"/>
          </p:nvPr>
        </p:nvSpPr>
        <p:spPr>
          <a:xfrm>
            <a:off x="127000" y="127000"/>
            <a:ext cx="11938000" cy="6604000"/>
          </a:xfrm>
          <a:prstGeom prst="roundRect">
            <a:avLst>
              <a:gd name="adj" fmla="val 1795"/>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3CA2AD8D-2387-4705-8A92-8E7DDD58A19E}"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2" name="Titel 1">
            <a:extLst>
              <a:ext uri="{FF2B5EF4-FFF2-40B4-BE49-F238E27FC236}">
                <a16:creationId xmlns:a16="http://schemas.microsoft.com/office/drawing/2014/main" id="{03AC3169-54EB-DF5B-44BC-FE15A47DF744}"/>
              </a:ext>
            </a:extLst>
          </p:cNvPr>
          <p:cNvSpPr>
            <a:spLocks noGrp="1"/>
          </p:cNvSpPr>
          <p:nvPr>
            <p:ph type="ctrTitle"/>
          </p:nvPr>
        </p:nvSpPr>
        <p:spPr>
          <a:xfrm>
            <a:off x="371475" y="3429000"/>
            <a:ext cx="7169150" cy="3192625"/>
          </a:xfrm>
        </p:spPr>
        <p:txBody>
          <a:bodyPr anchor="b" anchorCtr="0"/>
          <a:lstStyle>
            <a:lvl1pPr algn="l">
              <a:defRPr sz="5400">
                <a:solidFill>
                  <a:schemeClr val="tx1"/>
                </a:solidFill>
              </a:defRPr>
            </a:lvl1pPr>
          </a:lstStyle>
          <a:p>
            <a:r>
              <a:rPr lang="da-DK" dirty="0"/>
              <a:t>Klik for at redigere titeltypografien i masteren</a:t>
            </a:r>
          </a:p>
        </p:txBody>
      </p:sp>
      <p:sp>
        <p:nvSpPr>
          <p:cNvPr id="7" name="Pladsholder til tekst 6">
            <a:extLst>
              <a:ext uri="{FF2B5EF4-FFF2-40B4-BE49-F238E27FC236}">
                <a16:creationId xmlns:a16="http://schemas.microsoft.com/office/drawing/2014/main" id="{BD69005C-719D-84BE-1D88-65D09204A487}"/>
              </a:ext>
            </a:extLst>
          </p:cNvPr>
          <p:cNvSpPr>
            <a:spLocks noGrp="1"/>
          </p:cNvSpPr>
          <p:nvPr>
            <p:ph type="body" sz="quarter" idx="15" hasCustomPrompt="1"/>
          </p:nvPr>
        </p:nvSpPr>
        <p:spPr>
          <a:xfrm>
            <a:off x="377937" y="404813"/>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464132458"/>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fmelder">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10433896" y="6345061"/>
            <a:ext cx="1381125" cy="365125"/>
          </a:xfrm>
        </p:spPr>
        <p:txBody>
          <a:bodyPr/>
          <a:lstStyle>
            <a:lvl1pPr algn="r">
              <a:defRPr/>
            </a:lvl1pPr>
          </a:lstStyle>
          <a:p>
            <a:fld id="{A0A551C5-F176-43A5-BB20-24853D6B57FD}" type="datetime1">
              <a:rPr lang="da-DK" smtClean="0"/>
              <a:t>07-12-2023</a:t>
            </a:fld>
            <a:endParaRPr lang="da-DK" dirty="0"/>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80439"/>
            <a:ext cx="4397375" cy="365125"/>
          </a:xfrm>
        </p:spPr>
        <p:txBody>
          <a:bodyPr/>
          <a:lstStyle/>
          <a:p>
            <a:r>
              <a:rPr lang="sv-SE"/>
              <a:t>Efter idé af CFU, Absalon</a:t>
            </a:r>
            <a:endParaRPr lang="da-DK"/>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80439"/>
            <a:ext cx="1131146" cy="365125"/>
          </a:xfrm>
        </p:spPr>
        <p:txBody>
          <a:bodyPr/>
          <a:lstStyle/>
          <a:p>
            <a:fld id="{524AA346-F50D-4D42-AC45-CDC7643E9390}" type="slidenum">
              <a:rPr lang="da-DK" smtClean="0"/>
              <a:t>‹nr.›</a:t>
            </a:fld>
            <a:endParaRPr lang="da-DK" dirty="0"/>
          </a:p>
        </p:txBody>
      </p:sp>
      <p:sp>
        <p:nvSpPr>
          <p:cNvPr id="2" name="Pladsholder til tekst 2">
            <a:extLst>
              <a:ext uri="{FF2B5EF4-FFF2-40B4-BE49-F238E27FC236}">
                <a16:creationId xmlns:a16="http://schemas.microsoft.com/office/drawing/2014/main" id="{B446A3D4-059C-7E61-796D-9201B54E9371}"/>
              </a:ext>
            </a:extLst>
          </p:cNvPr>
          <p:cNvSpPr>
            <a:spLocks noGrp="1"/>
          </p:cNvSpPr>
          <p:nvPr>
            <p:ph type="body" sz="quarter" idx="13" hasCustomPrompt="1"/>
          </p:nvPr>
        </p:nvSpPr>
        <p:spPr>
          <a:xfrm>
            <a:off x="371475"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3" name="Pladsholder til tekst 2">
            <a:extLst>
              <a:ext uri="{FF2B5EF4-FFF2-40B4-BE49-F238E27FC236}">
                <a16:creationId xmlns:a16="http://schemas.microsoft.com/office/drawing/2014/main" id="{FBC2A063-8415-87BE-56C5-D8F64D6E4799}"/>
              </a:ext>
            </a:extLst>
          </p:cNvPr>
          <p:cNvSpPr>
            <a:spLocks noGrp="1"/>
          </p:cNvSpPr>
          <p:nvPr>
            <p:ph type="body" sz="quarter" idx="14" hasCustomPrompt="1"/>
          </p:nvPr>
        </p:nvSpPr>
        <p:spPr>
          <a:xfrm>
            <a:off x="3126951"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5" name="Pladsholder til tekst 2">
            <a:extLst>
              <a:ext uri="{FF2B5EF4-FFF2-40B4-BE49-F238E27FC236}">
                <a16:creationId xmlns:a16="http://schemas.microsoft.com/office/drawing/2014/main" id="{B6104D06-CB04-DA4E-DB5F-348DCE7B5A26}"/>
              </a:ext>
            </a:extLst>
          </p:cNvPr>
          <p:cNvSpPr>
            <a:spLocks noGrp="1"/>
          </p:cNvSpPr>
          <p:nvPr>
            <p:ph type="body" sz="quarter" idx="15" hasCustomPrompt="1"/>
          </p:nvPr>
        </p:nvSpPr>
        <p:spPr>
          <a:xfrm>
            <a:off x="5883698"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7" name="Pladsholder til tekst 2">
            <a:extLst>
              <a:ext uri="{FF2B5EF4-FFF2-40B4-BE49-F238E27FC236}">
                <a16:creationId xmlns:a16="http://schemas.microsoft.com/office/drawing/2014/main" id="{D7899068-5FA7-3128-38F1-23144BE5EB07}"/>
              </a:ext>
            </a:extLst>
          </p:cNvPr>
          <p:cNvSpPr>
            <a:spLocks noGrp="1"/>
          </p:cNvSpPr>
          <p:nvPr>
            <p:ph type="body" sz="quarter" idx="16" hasCustomPrompt="1"/>
          </p:nvPr>
        </p:nvSpPr>
        <p:spPr>
          <a:xfrm>
            <a:off x="8640445"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3" name="Pladsholder til tekst 12">
            <a:extLst>
              <a:ext uri="{FF2B5EF4-FFF2-40B4-BE49-F238E27FC236}">
                <a16:creationId xmlns:a16="http://schemas.microsoft.com/office/drawing/2014/main" id="{38B957FB-FCF2-E697-672C-CB3B803E53F7}"/>
              </a:ext>
            </a:extLst>
          </p:cNvPr>
          <p:cNvSpPr>
            <a:spLocks noGrp="1"/>
          </p:cNvSpPr>
          <p:nvPr>
            <p:ph type="body" sz="quarter" idx="17" hasCustomPrompt="1"/>
          </p:nvPr>
        </p:nvSpPr>
        <p:spPr>
          <a:xfrm>
            <a:off x="4513086" y="2348797"/>
            <a:ext cx="3143250" cy="1731424"/>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2632038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elslide">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10204062"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7169149"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180439"/>
            <a:ext cx="1381125" cy="365125"/>
          </a:xfrm>
        </p:spPr>
        <p:txBody>
          <a:bodyPr/>
          <a:lstStyle/>
          <a:p>
            <a:fld id="{9E0B5868-C1AC-4CEC-BBB3-10DA5864A811}"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80439"/>
            <a:ext cx="4397375" cy="365125"/>
          </a:xfrm>
        </p:spPr>
        <p:txBody>
          <a:bodyPr/>
          <a:lstStyle/>
          <a:p>
            <a:r>
              <a:rPr lang="sv-SE"/>
              <a:t>Efter idé af CFU, Absalon</a:t>
            </a:r>
            <a:endParaRPr lang="da-DK"/>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80439"/>
            <a:ext cx="1131146" cy="365125"/>
          </a:xfrm>
        </p:spPr>
        <p:txBody>
          <a:bodyPr/>
          <a:lstStyle/>
          <a:p>
            <a:fld id="{524AA346-F50D-4D42-AC45-CDC7643E9390}" type="slidenum">
              <a:rPr lang="da-DK" smtClean="0"/>
              <a:t>‹nr.›</a:t>
            </a:fld>
            <a:endParaRPr lang="da-DK" dirty="0"/>
          </a:p>
        </p:txBody>
      </p:sp>
      <p:sp>
        <p:nvSpPr>
          <p:cNvPr id="7" name="Pladsholder til tekst 6">
            <a:extLst>
              <a:ext uri="{FF2B5EF4-FFF2-40B4-BE49-F238E27FC236}">
                <a16:creationId xmlns:a16="http://schemas.microsoft.com/office/drawing/2014/main" id="{DF19C7D1-15CA-030F-1970-EBB999F517D3}"/>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9935859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elslide m. foto">
    <p:bg>
      <p:bgRef idx="1001">
        <a:schemeClr val="bg2"/>
      </p:bgRef>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85FB2FE9-6EE8-F061-676A-604023FA75BE}"/>
              </a:ext>
            </a:extLst>
          </p:cNvPr>
          <p:cNvSpPr>
            <a:spLocks noGrp="1"/>
          </p:cNvSpPr>
          <p:nvPr>
            <p:ph type="pic" sz="quarter" idx="13"/>
          </p:nvPr>
        </p:nvSpPr>
        <p:spPr>
          <a:xfrm>
            <a:off x="127000" y="136525"/>
            <a:ext cx="11938000" cy="6584950"/>
          </a:xfrm>
          <a:prstGeom prst="roundRect">
            <a:avLst>
              <a:gd name="adj" fmla="val 2079"/>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7169150" cy="1413072"/>
          </a:xfrm>
        </p:spPr>
        <p:txBody>
          <a:bodyPr anchor="t" anchorCtr="0"/>
          <a:lstStyle>
            <a:lvl1pPr algn="l">
              <a:defRPr sz="5400">
                <a:solidFill>
                  <a:schemeClr val="accent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7169149" cy="3782010"/>
          </a:xfrm>
        </p:spPr>
        <p:txBody>
          <a:bodyPr>
            <a:normAutofit/>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63595"/>
            <a:ext cx="1381125" cy="365125"/>
          </a:xfrm>
        </p:spPr>
        <p:txBody>
          <a:bodyPr/>
          <a:lstStyle/>
          <a:p>
            <a:fld id="{3FD44D57-C671-4E16-A09E-ED6C49E67233}"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63595"/>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63595"/>
            <a:ext cx="1131146" cy="365125"/>
          </a:xfrm>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80D8C296-289A-02E1-5447-D7607E34E8EB}"/>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3252725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elslide m. fotomaske">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121184"/>
            <a:ext cx="1381125" cy="365125"/>
          </a:xfrm>
        </p:spPr>
        <p:txBody>
          <a:bodyPr/>
          <a:lstStyle/>
          <a:p>
            <a:fld id="{319A6DCF-0AB1-4FF8-ABB9-B2FFB7972C79}" type="datetime1">
              <a:rPr lang="da-DK" smtClean="0"/>
              <a:t>07-12-2023</a:t>
            </a:fld>
            <a:endParaRPr lang="da-DK" dirty="0"/>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21184"/>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21185"/>
            <a:ext cx="1131146" cy="365125"/>
          </a:xfrm>
        </p:spPr>
        <p:txBody>
          <a:bodyPr/>
          <a:lstStyle/>
          <a:p>
            <a:fld id="{524AA346-F50D-4D42-AC45-CDC7643E9390}" type="slidenum">
              <a:rPr lang="da-DK" smtClean="0"/>
              <a:t>‹nr.›</a:t>
            </a:fld>
            <a:endParaRPr lang="da-DK" dirty="0"/>
          </a:p>
        </p:txBody>
      </p:sp>
      <p:sp>
        <p:nvSpPr>
          <p:cNvPr id="7" name="Pladsholder til billede 19">
            <a:extLst>
              <a:ext uri="{FF2B5EF4-FFF2-40B4-BE49-F238E27FC236}">
                <a16:creationId xmlns:a16="http://schemas.microsoft.com/office/drawing/2014/main" id="{1F9EF773-8F2D-1334-E194-11AAD18C7048}"/>
              </a:ext>
            </a:extLst>
          </p:cNvPr>
          <p:cNvSpPr>
            <a:spLocks noGrp="1"/>
          </p:cNvSpPr>
          <p:nvPr>
            <p:ph type="pic" sz="quarter" idx="13"/>
          </p:nvPr>
        </p:nvSpPr>
        <p:spPr>
          <a:xfrm>
            <a:off x="6029027" y="127000"/>
            <a:ext cx="5647243" cy="6604000"/>
          </a:xfrm>
          <a:custGeom>
            <a:avLst/>
            <a:gdLst>
              <a:gd name="connsiteX0" fmla="*/ 502954 w 5647243"/>
              <a:gd name="connsiteY0" fmla="*/ 0 h 6604000"/>
              <a:gd name="connsiteX1" fmla="*/ 2906960 w 5647243"/>
              <a:gd name="connsiteY1" fmla="*/ 0 h 6604000"/>
              <a:gd name="connsiteX2" fmla="*/ 2963222 w 5647243"/>
              <a:gd name="connsiteY2" fmla="*/ 55891 h 6604000"/>
              <a:gd name="connsiteX3" fmla="*/ 3408316 w 5647243"/>
              <a:gd name="connsiteY3" fmla="*/ 1281978 h 6604000"/>
              <a:gd name="connsiteX4" fmla="*/ 3209821 w 5647243"/>
              <a:gd name="connsiteY4" fmla="*/ 2007994 h 6604000"/>
              <a:gd name="connsiteX5" fmla="*/ 3341901 w 5647243"/>
              <a:gd name="connsiteY5" fmla="*/ 2247184 h 6604000"/>
              <a:gd name="connsiteX6" fmla="*/ 5644794 w 5647243"/>
              <a:gd name="connsiteY6" fmla="*/ 4765593 h 6604000"/>
              <a:gd name="connsiteX7" fmla="*/ 4684444 w 5647243"/>
              <a:gd name="connsiteY7" fmla="*/ 6586612 h 6604000"/>
              <a:gd name="connsiteX8" fmla="*/ 4658888 w 5647243"/>
              <a:gd name="connsiteY8" fmla="*/ 6604000 h 6604000"/>
              <a:gd name="connsiteX9" fmla="*/ 1808034 w 5647243"/>
              <a:gd name="connsiteY9" fmla="*/ 6604000 h 6604000"/>
              <a:gd name="connsiteX10" fmla="*/ 1797082 w 5647243"/>
              <a:gd name="connsiteY10" fmla="*/ 6596658 h 6604000"/>
              <a:gd name="connsiteX11" fmla="*/ 823585 w 5647243"/>
              <a:gd name="connsiteY11" fmla="*/ 4550179 h 6604000"/>
              <a:gd name="connsiteX12" fmla="*/ 1167320 w 5647243"/>
              <a:gd name="connsiteY12" fmla="*/ 3411701 h 6604000"/>
              <a:gd name="connsiteX13" fmla="*/ 950179 w 5647243"/>
              <a:gd name="connsiteY13" fmla="*/ 2734330 h 6604000"/>
              <a:gd name="connsiteX14" fmla="*/ 1730 w 5647243"/>
              <a:gd name="connsiteY14" fmla="*/ 1129770 h 6604000"/>
              <a:gd name="connsiteX15" fmla="*/ 439066 w 5647243"/>
              <a:gd name="connsiteY15" fmla="*/ 64247 h 66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7243" h="6604000">
                <a:moveTo>
                  <a:pt x="502954" y="0"/>
                </a:moveTo>
                <a:lnTo>
                  <a:pt x="2906960" y="0"/>
                </a:lnTo>
                <a:lnTo>
                  <a:pt x="2963222" y="55891"/>
                </a:lnTo>
                <a:cubicBezTo>
                  <a:pt x="3257691" y="377740"/>
                  <a:pt x="3429321" y="811865"/>
                  <a:pt x="3408316" y="1281978"/>
                </a:cubicBezTo>
                <a:cubicBezTo>
                  <a:pt x="3396583" y="1544584"/>
                  <a:pt x="3325984" y="1790638"/>
                  <a:pt x="3209821" y="2007994"/>
                </a:cubicBezTo>
                <a:cubicBezTo>
                  <a:pt x="3157128" y="2106577"/>
                  <a:pt x="3230318" y="2242199"/>
                  <a:pt x="3341901" y="2247184"/>
                </a:cubicBezTo>
                <a:cubicBezTo>
                  <a:pt x="4673242" y="2306669"/>
                  <a:pt x="5704281" y="3434198"/>
                  <a:pt x="5644794" y="4765593"/>
                </a:cubicBezTo>
                <a:cubicBezTo>
                  <a:pt x="5611333" y="5514503"/>
                  <a:pt x="5239949" y="6168392"/>
                  <a:pt x="4684444" y="6586612"/>
                </a:cubicBezTo>
                <a:lnTo>
                  <a:pt x="4658888" y="6604000"/>
                </a:lnTo>
                <a:lnTo>
                  <a:pt x="1808034" y="6604000"/>
                </a:lnTo>
                <a:lnTo>
                  <a:pt x="1797082" y="6596658"/>
                </a:lnTo>
                <a:cubicBezTo>
                  <a:pt x="1175213" y="6134787"/>
                  <a:pt x="786406" y="5382301"/>
                  <a:pt x="823585" y="4550179"/>
                </a:cubicBezTo>
                <a:cubicBezTo>
                  <a:pt x="842220" y="4133122"/>
                  <a:pt x="965649" y="3745532"/>
                  <a:pt x="1167320" y="3411701"/>
                </a:cubicBezTo>
                <a:cubicBezTo>
                  <a:pt x="1296893" y="3197206"/>
                  <a:pt x="1174729" y="2845271"/>
                  <a:pt x="950179" y="2734330"/>
                </a:cubicBezTo>
                <a:cubicBezTo>
                  <a:pt x="362451" y="2443966"/>
                  <a:pt x="-29394" y="1826374"/>
                  <a:pt x="1730" y="1129770"/>
                </a:cubicBezTo>
                <a:cubicBezTo>
                  <a:pt x="20110" y="718421"/>
                  <a:pt x="182932" y="347670"/>
                  <a:pt x="439066" y="64247"/>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dirty="0"/>
          </a:p>
        </p:txBody>
      </p:sp>
      <p:sp>
        <p:nvSpPr>
          <p:cNvPr id="13" name="Pladsholder til tekst 12">
            <a:extLst>
              <a:ext uri="{FF2B5EF4-FFF2-40B4-BE49-F238E27FC236}">
                <a16:creationId xmlns:a16="http://schemas.microsoft.com/office/drawing/2014/main" id="{33B55AED-2E1F-90C6-D28E-4D9A25D8E2CA}"/>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4436443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to venstre, indhold højre">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136331" y="146048"/>
            <a:ext cx="5886838"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6A12BCAE-0182-4CD4-9216-E26356EEEA04}"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66043913-48AD-9D6F-29C6-9109B769267D}"/>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bg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04534735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elslide m. grafik">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63595"/>
            <a:ext cx="1381125" cy="365125"/>
          </a:xfrm>
        </p:spPr>
        <p:txBody>
          <a:bodyPr/>
          <a:lstStyle/>
          <a:p>
            <a:fld id="{77231122-8CE1-43C1-8F09-3EE58E75215A}"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63595"/>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63595"/>
            <a:ext cx="1131146" cy="365125"/>
          </a:xfrm>
        </p:spPr>
        <p:txBody>
          <a:bodyPr/>
          <a:lstStyle/>
          <a:p>
            <a:fld id="{524AA346-F50D-4D42-AC45-CDC7643E9390}" type="slidenum">
              <a:rPr lang="da-DK" smtClean="0"/>
              <a:t>‹nr.›</a:t>
            </a:fld>
            <a:endParaRPr lang="da-DK"/>
          </a:p>
        </p:txBody>
      </p:sp>
      <p:sp>
        <p:nvSpPr>
          <p:cNvPr id="15" name="Pladsholder til indhold 14">
            <a:extLst>
              <a:ext uri="{FF2B5EF4-FFF2-40B4-BE49-F238E27FC236}">
                <a16:creationId xmlns:a16="http://schemas.microsoft.com/office/drawing/2014/main" id="{FF702B14-95FC-CAF1-7FF3-5A068B0D0B2C}"/>
              </a:ext>
            </a:extLst>
          </p:cNvPr>
          <p:cNvSpPr>
            <a:spLocks noGrp="1"/>
          </p:cNvSpPr>
          <p:nvPr>
            <p:ph sz="quarter" idx="13" hasCustomPrompt="1"/>
          </p:nvPr>
        </p:nvSpPr>
        <p:spPr>
          <a:xfrm>
            <a:off x="6419850" y="404813"/>
            <a:ext cx="5400675" cy="5651500"/>
          </a:xfrm>
          <a:noFill/>
        </p:spPr>
        <p:txBody>
          <a:bodyPr lIns="720000" rIns="720000" bIns="2160000" anchor="ctr" anchorCtr="0">
            <a:normAutofit/>
          </a:bodyPr>
          <a:lstStyle>
            <a:lvl1pPr marL="0" indent="0" algn="ctr">
              <a:buNone/>
              <a:defRPr sz="1800"/>
            </a:lvl1pPr>
          </a:lstStyle>
          <a:p>
            <a:pPr lvl="0"/>
            <a:r>
              <a:rPr lang="da-DK" dirty="0"/>
              <a:t>Klik på billedikonet for at tilføje en model (</a:t>
            </a:r>
            <a:r>
              <a:rPr lang="da-DK" dirty="0" err="1"/>
              <a:t>CFUs</a:t>
            </a:r>
            <a:r>
              <a:rPr lang="da-DK" dirty="0"/>
              <a:t> femte element)</a:t>
            </a:r>
          </a:p>
        </p:txBody>
      </p:sp>
      <p:sp>
        <p:nvSpPr>
          <p:cNvPr id="7" name="Pladsholder til tekst 6">
            <a:extLst>
              <a:ext uri="{FF2B5EF4-FFF2-40B4-BE49-F238E27FC236}">
                <a16:creationId xmlns:a16="http://schemas.microsoft.com/office/drawing/2014/main" id="{DA687CC9-3DA8-D803-23D6-E5DBEE09CEBD}"/>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6740101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elslide m. foto højre">
    <p:bg>
      <p:bgRef idx="1001">
        <a:schemeClr val="bg2"/>
      </p:bgRef>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473E74D9-1546-4310-280F-D00AA31F158D}"/>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73119"/>
            <a:ext cx="1381125" cy="365125"/>
          </a:xfrm>
        </p:spPr>
        <p:txBody>
          <a:bodyPr/>
          <a:lstStyle/>
          <a:p>
            <a:fld id="{79B3B4CA-C76B-424E-AD27-617F035B020C}"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73119"/>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73119"/>
            <a:ext cx="1131146" cy="365125"/>
          </a:xfrm>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AB5D1EA4-FEFE-D7A9-DD24-8339534F276B}"/>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2245993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Agenda m. foto">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hasCustomPrompt="1"/>
          </p:nvPr>
        </p:nvSpPr>
        <p:spPr>
          <a:xfrm>
            <a:off x="376979" y="383527"/>
            <a:ext cx="5395171" cy="674622"/>
          </a:xfrm>
        </p:spPr>
        <p:txBody>
          <a:bodyPr/>
          <a:lstStyle>
            <a:lvl1pPr>
              <a:defRPr sz="2600" spc="0" baseline="0"/>
            </a:lvl1pPr>
          </a:lstStyle>
          <a:p>
            <a:r>
              <a:rPr lang="da-DK" dirty="0"/>
              <a:t>Agenda</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hasCustomPrompt="1"/>
          </p:nvPr>
        </p:nvSpPr>
        <p:spPr>
          <a:xfrm>
            <a:off x="1635125" y="1419225"/>
            <a:ext cx="4137026" cy="457604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a-DK" dirty="0"/>
              <a:t>Oplæg v/ Fornavn Efternavn</a:t>
            </a:r>
          </a:p>
          <a:p>
            <a:pPr lvl="0"/>
            <a:r>
              <a:rPr lang="da-DK" dirty="0"/>
              <a:t>Diskussion i grupper</a:t>
            </a:r>
          </a:p>
          <a:p>
            <a:pPr lvl="0"/>
            <a:r>
              <a:rPr lang="da-DK" dirty="0"/>
              <a:t>Opsamling og afrunding</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4F82C397-6193-41FB-AECB-850A6799FE94}"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indhold 2">
            <a:extLst>
              <a:ext uri="{FF2B5EF4-FFF2-40B4-BE49-F238E27FC236}">
                <a16:creationId xmlns:a16="http://schemas.microsoft.com/office/drawing/2014/main" id="{C72ED77E-41AA-F617-064E-C0601559E43F}"/>
              </a:ext>
            </a:extLst>
          </p:cNvPr>
          <p:cNvSpPr>
            <a:spLocks noGrp="1"/>
          </p:cNvSpPr>
          <p:nvPr>
            <p:ph idx="14" hasCustomPrompt="1"/>
          </p:nvPr>
        </p:nvSpPr>
        <p:spPr>
          <a:xfrm>
            <a:off x="371475" y="1419225"/>
            <a:ext cx="1136650" cy="4576049"/>
          </a:xfrm>
        </p:spPr>
        <p:txBody>
          <a:bodyPr/>
          <a:lstStyle>
            <a:lvl1pPr marL="0" indent="0">
              <a:buFont typeface="Arial" panose="020B0604020202020204" pitchFamily="34" charse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da-DK" dirty="0"/>
              <a:t>09.00</a:t>
            </a:r>
          </a:p>
          <a:p>
            <a:pPr lvl="0"/>
            <a:r>
              <a:rPr lang="da-DK" dirty="0"/>
              <a:t>09.30</a:t>
            </a:r>
          </a:p>
          <a:p>
            <a:pPr lvl="0"/>
            <a:r>
              <a:rPr lang="da-DK" dirty="0"/>
              <a:t>10.00</a:t>
            </a:r>
          </a:p>
        </p:txBody>
      </p:sp>
      <p:sp>
        <p:nvSpPr>
          <p:cNvPr id="8" name="Pladsholder til tekst 7">
            <a:extLst>
              <a:ext uri="{FF2B5EF4-FFF2-40B4-BE49-F238E27FC236}">
                <a16:creationId xmlns:a16="http://schemas.microsoft.com/office/drawing/2014/main" id="{2317086C-3F6E-6320-D2A6-4C4515EA597C}"/>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891354036"/>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 højre">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DF204660-AC6A-4B03-A2A5-14565F9A4EF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E2EAC3D2-97F9-CDE5-A63E-9B3015F7D0E8}"/>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959484496"/>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grid højre">
    <p:bg>
      <p:bgRef idx="1001">
        <a:schemeClr val="bg2"/>
      </p:bgRef>
    </p:bg>
    <p:spTree>
      <p:nvGrpSpPr>
        <p:cNvPr id="1" name=""/>
        <p:cNvGrpSpPr/>
        <p:nvPr/>
      </p:nvGrpSpPr>
      <p:grpSpPr>
        <a:xfrm>
          <a:off x="0" y="0"/>
          <a:ext cx="0" cy="0"/>
          <a:chOff x="0" y="0"/>
          <a:chExt cx="0" cy="0"/>
        </a:xfrm>
      </p:grpSpPr>
      <p:sp>
        <p:nvSpPr>
          <p:cNvPr id="7" name="Pladsholder til billede 13">
            <a:extLst>
              <a:ext uri="{FF2B5EF4-FFF2-40B4-BE49-F238E27FC236}">
                <a16:creationId xmlns:a16="http://schemas.microsoft.com/office/drawing/2014/main" id="{CA44D205-52AA-D9BF-EBB0-EDE3657CE2F9}"/>
              </a:ext>
            </a:extLst>
          </p:cNvPr>
          <p:cNvSpPr>
            <a:spLocks noGrp="1"/>
          </p:cNvSpPr>
          <p:nvPr>
            <p:ph type="pic" sz="quarter" idx="13"/>
          </p:nvPr>
        </p:nvSpPr>
        <p:spPr>
          <a:xfrm>
            <a:off x="6159502" y="127000"/>
            <a:ext cx="2889250" cy="3911599"/>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8" name="Pladsholder til billede 13">
            <a:extLst>
              <a:ext uri="{FF2B5EF4-FFF2-40B4-BE49-F238E27FC236}">
                <a16:creationId xmlns:a16="http://schemas.microsoft.com/office/drawing/2014/main" id="{F165F1EA-35E9-CEC0-8E37-AAF200B01F69}"/>
              </a:ext>
            </a:extLst>
          </p:cNvPr>
          <p:cNvSpPr>
            <a:spLocks noGrp="1"/>
          </p:cNvSpPr>
          <p:nvPr>
            <p:ph type="pic" sz="quarter" idx="15"/>
          </p:nvPr>
        </p:nvSpPr>
        <p:spPr>
          <a:xfrm>
            <a:off x="9185083" y="2838449"/>
            <a:ext cx="2889250" cy="3892551"/>
          </a:xfrm>
          <a:prstGeom prst="roundRect">
            <a:avLst>
              <a:gd name="adj" fmla="val 2447"/>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5" name="Pladsholder til billede 13">
            <a:extLst>
              <a:ext uri="{FF2B5EF4-FFF2-40B4-BE49-F238E27FC236}">
                <a16:creationId xmlns:a16="http://schemas.microsoft.com/office/drawing/2014/main" id="{50237A11-F57E-3BF9-BA99-924584FA77EA}"/>
              </a:ext>
            </a:extLst>
          </p:cNvPr>
          <p:cNvSpPr>
            <a:spLocks noGrp="1"/>
          </p:cNvSpPr>
          <p:nvPr>
            <p:ph type="pic" sz="quarter" idx="16"/>
          </p:nvPr>
        </p:nvSpPr>
        <p:spPr>
          <a:xfrm>
            <a:off x="6159502" y="4165600"/>
            <a:ext cx="2889250" cy="2574923"/>
          </a:xfrm>
          <a:prstGeom prst="roundRect">
            <a:avLst>
              <a:gd name="adj" fmla="val 2447"/>
            </a:avLst>
          </a:prstGeom>
          <a:blipFill dpi="0" rotWithShape="1">
            <a:blip r:embed="rId4"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6" name="Pladsholder til billede 13">
            <a:extLst>
              <a:ext uri="{FF2B5EF4-FFF2-40B4-BE49-F238E27FC236}">
                <a16:creationId xmlns:a16="http://schemas.microsoft.com/office/drawing/2014/main" id="{FB96DE14-EC6A-444A-35DB-05ACA84DBDEC}"/>
              </a:ext>
            </a:extLst>
          </p:cNvPr>
          <p:cNvSpPr>
            <a:spLocks noGrp="1"/>
          </p:cNvSpPr>
          <p:nvPr>
            <p:ph type="pic" sz="quarter" idx="17"/>
          </p:nvPr>
        </p:nvSpPr>
        <p:spPr>
          <a:xfrm>
            <a:off x="9185083" y="127001"/>
            <a:ext cx="2879919" cy="2565400"/>
          </a:xfrm>
          <a:prstGeom prst="roundRect">
            <a:avLst>
              <a:gd name="adj" fmla="val 2447"/>
            </a:avLst>
          </a:prstGeom>
          <a:blipFill dpi="0" rotWithShape="1">
            <a:blip r:embed="rId5"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225594"/>
            <a:ext cx="1381125" cy="365125"/>
          </a:xfrm>
        </p:spPr>
        <p:txBody>
          <a:bodyPr/>
          <a:lstStyle/>
          <a:p>
            <a:fld id="{E3A1C26F-66B0-4BF2-8D65-BCAB0EAA735F}" type="datetime1">
              <a:rPr lang="da-DK" smtClean="0"/>
              <a:t>07-12-2023</a:t>
            </a:fld>
            <a:endParaRPr lang="da-DK" dirty="0"/>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9" name="Pladsholder til tekst 8">
            <a:extLst>
              <a:ext uri="{FF2B5EF4-FFF2-40B4-BE49-F238E27FC236}">
                <a16:creationId xmlns:a16="http://schemas.microsoft.com/office/drawing/2014/main" id="{3EBCD827-DBD1-E293-3EF7-6BC2730E5624}"/>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222333148"/>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Indhold venstre, model højre">
    <p:bg>
      <p:bgRef idx="1001">
        <a:schemeClr val="bg2"/>
      </p:bgRef>
    </p:bg>
    <p:spTree>
      <p:nvGrpSpPr>
        <p:cNvPr id="1" name=""/>
        <p:cNvGrpSpPr/>
        <p:nvPr/>
      </p:nvGrpSpPr>
      <p:grpSpPr>
        <a:xfrm>
          <a:off x="0" y="0"/>
          <a:ext cx="0" cy="0"/>
          <a:chOff x="0" y="0"/>
          <a:chExt cx="0" cy="0"/>
        </a:xfrm>
      </p:grpSpPr>
      <p:sp>
        <p:nvSpPr>
          <p:cNvPr id="16" name="Pladsholder til tekst 18">
            <a:extLst>
              <a:ext uri="{FF2B5EF4-FFF2-40B4-BE49-F238E27FC236}">
                <a16:creationId xmlns:a16="http://schemas.microsoft.com/office/drawing/2014/main" id="{06C4C6EC-BBB8-8BF5-7D30-F4F0835536D8}"/>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accent2"/>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EF507573-D946-4C3A-BDD2-4626FA98A6B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7" name="Pladsholder til indhold 14">
            <a:extLst>
              <a:ext uri="{FF2B5EF4-FFF2-40B4-BE49-F238E27FC236}">
                <a16:creationId xmlns:a16="http://schemas.microsoft.com/office/drawing/2014/main" id="{AD420F9C-BD61-016A-BD77-D9962DCD7987}"/>
              </a:ext>
            </a:extLst>
          </p:cNvPr>
          <p:cNvSpPr>
            <a:spLocks noGrp="1"/>
          </p:cNvSpPr>
          <p:nvPr>
            <p:ph sz="quarter" idx="13" hasCustomPrompt="1"/>
          </p:nvPr>
        </p:nvSpPr>
        <p:spPr>
          <a:xfrm>
            <a:off x="6419850" y="404813"/>
            <a:ext cx="5400675" cy="5651500"/>
          </a:xfrm>
          <a:noFill/>
        </p:spPr>
        <p:txBody>
          <a:bodyPr lIns="720000" rIns="720000" bIns="2160000" anchor="ctr" anchorCtr="0">
            <a:normAutofit/>
          </a:bodyPr>
          <a:lstStyle>
            <a:lvl1pPr marL="0" indent="0" algn="ctr">
              <a:buNone/>
              <a:defRPr sz="1800"/>
            </a:lvl1pPr>
          </a:lstStyle>
          <a:p>
            <a:pPr lvl="0"/>
            <a:r>
              <a:rPr lang="da-DK" dirty="0"/>
              <a:t>Klik på billedikonet for at tilføje en model (</a:t>
            </a:r>
            <a:r>
              <a:rPr lang="da-DK" dirty="0" err="1"/>
              <a:t>CFUs</a:t>
            </a:r>
            <a:r>
              <a:rPr lang="da-DK" dirty="0"/>
              <a:t> femte element)</a:t>
            </a:r>
          </a:p>
        </p:txBody>
      </p:sp>
      <p:sp>
        <p:nvSpPr>
          <p:cNvPr id="7" name="Pladsholder til tekst 6">
            <a:extLst>
              <a:ext uri="{FF2B5EF4-FFF2-40B4-BE49-F238E27FC236}">
                <a16:creationId xmlns:a16="http://schemas.microsoft.com/office/drawing/2014/main" id="{3C9A1E43-0152-1E7C-3142-A5087E64E356}"/>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585601655"/>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maske 1 højre">
    <p:bg>
      <p:bgRef idx="1001">
        <a:schemeClr val="bg2"/>
      </p:bgRef>
    </p:bg>
    <p:spTree>
      <p:nvGrpSpPr>
        <p:cNvPr id="1" name=""/>
        <p:cNvGrpSpPr/>
        <p:nvPr/>
      </p:nvGrpSpPr>
      <p:grpSpPr>
        <a:xfrm>
          <a:off x="0" y="0"/>
          <a:ext cx="0" cy="0"/>
          <a:chOff x="0" y="0"/>
          <a:chExt cx="0" cy="0"/>
        </a:xfrm>
      </p:grpSpPr>
      <p:sp>
        <p:nvSpPr>
          <p:cNvPr id="19" name="Pladsholder til tekst 18">
            <a:extLst>
              <a:ext uri="{FF2B5EF4-FFF2-40B4-BE49-F238E27FC236}">
                <a16:creationId xmlns:a16="http://schemas.microsoft.com/office/drawing/2014/main" id="{F48D8634-1E7E-3B6A-D5A7-77EEFB587414}"/>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accent2"/>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9B0733AF-48E0-4312-9C4A-D26D64EE18E4}"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7" name="Pladsholder til billede 16">
            <a:extLst>
              <a:ext uri="{FF2B5EF4-FFF2-40B4-BE49-F238E27FC236}">
                <a16:creationId xmlns:a16="http://schemas.microsoft.com/office/drawing/2014/main" id="{6572809E-F74F-8C4E-DD49-A6D817B634A1}"/>
              </a:ext>
            </a:extLst>
          </p:cNvPr>
          <p:cNvSpPr>
            <a:spLocks noGrp="1"/>
          </p:cNvSpPr>
          <p:nvPr>
            <p:ph type="pic" sz="quarter" idx="13"/>
          </p:nvPr>
        </p:nvSpPr>
        <p:spPr>
          <a:xfrm>
            <a:off x="6485387" y="664411"/>
            <a:ext cx="5056979" cy="5333023"/>
          </a:xfrm>
          <a:custGeom>
            <a:avLst/>
            <a:gdLst>
              <a:gd name="connsiteX0" fmla="*/ 1272000 w 5056979"/>
              <a:gd name="connsiteY0" fmla="*/ 270 h 5333023"/>
              <a:gd name="connsiteX1" fmla="*/ 2416777 w 5056979"/>
              <a:gd name="connsiteY1" fmla="*/ 640204 h 5333023"/>
              <a:gd name="connsiteX2" fmla="*/ 2722993 w 5056979"/>
              <a:gd name="connsiteY2" fmla="*/ 739789 h 5333023"/>
              <a:gd name="connsiteX3" fmla="*/ 2964767 w 5056979"/>
              <a:gd name="connsiteY3" fmla="*/ 650985 h 5333023"/>
              <a:gd name="connsiteX4" fmla="*/ 4994827 w 5056979"/>
              <a:gd name="connsiteY4" fmla="*/ 1788081 h 5333023"/>
              <a:gd name="connsiteX5" fmla="*/ 4166790 w 5056979"/>
              <a:gd name="connsiteY5" fmla="*/ 3695790 h 5333023"/>
              <a:gd name="connsiteX6" fmla="*/ 4046857 w 5056979"/>
              <a:gd name="connsiteY6" fmla="*/ 3900102 h 5333023"/>
              <a:gd name="connsiteX7" fmla="*/ 3028106 w 5056979"/>
              <a:gd name="connsiteY7" fmla="*/ 5280268 h 5333023"/>
              <a:gd name="connsiteX8" fmla="*/ 1302844 w 5056979"/>
              <a:gd name="connsiteY8" fmla="*/ 4313894 h 5333023"/>
              <a:gd name="connsiteX9" fmla="*/ 1774918 w 5056979"/>
              <a:gd name="connsiteY9" fmla="*/ 2842819 h 5333023"/>
              <a:gd name="connsiteX10" fmla="*/ 1827665 w 5056979"/>
              <a:gd name="connsiteY10" fmla="*/ 2680249 h 5333023"/>
              <a:gd name="connsiteX11" fmla="*/ 1817128 w 5056979"/>
              <a:gd name="connsiteY11" fmla="*/ 2641093 h 5333023"/>
              <a:gd name="connsiteX12" fmla="*/ 1649984 w 5056979"/>
              <a:gd name="connsiteY12" fmla="*/ 2546051 h 5333023"/>
              <a:gd name="connsiteX13" fmla="*/ 49019 w 5056979"/>
              <a:gd name="connsiteY13" fmla="*/ 1649296 h 5333023"/>
              <a:gd name="connsiteX14" fmla="*/ 945779 w 5056979"/>
              <a:gd name="connsiteY14" fmla="*/ 48947 h 5333023"/>
              <a:gd name="connsiteX15" fmla="*/ 1272000 w 5056979"/>
              <a:gd name="connsiteY15" fmla="*/ 270 h 533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979" h="5333023">
                <a:moveTo>
                  <a:pt x="1272000" y="270"/>
                </a:moveTo>
                <a:cubicBezTo>
                  <a:pt x="1739897" y="-9305"/>
                  <a:pt x="2179955" y="236754"/>
                  <a:pt x="2416777" y="640204"/>
                </a:cubicBezTo>
                <a:cubicBezTo>
                  <a:pt x="2477766" y="744101"/>
                  <a:pt x="2613482" y="790015"/>
                  <a:pt x="2722993" y="739789"/>
                </a:cubicBezTo>
                <a:cubicBezTo>
                  <a:pt x="2799975" y="704478"/>
                  <a:pt x="2880681" y="674671"/>
                  <a:pt x="2964767" y="650985"/>
                </a:cubicBezTo>
                <a:cubicBezTo>
                  <a:pt x="3839351" y="404619"/>
                  <a:pt x="4748233" y="913713"/>
                  <a:pt x="4994827" y="1788081"/>
                </a:cubicBezTo>
                <a:cubicBezTo>
                  <a:pt x="5210678" y="2553524"/>
                  <a:pt x="4847428" y="3345152"/>
                  <a:pt x="4166790" y="3695790"/>
                </a:cubicBezTo>
                <a:cubicBezTo>
                  <a:pt x="4091141" y="3734761"/>
                  <a:pt x="4044672" y="3815045"/>
                  <a:pt x="4046857" y="3900102"/>
                </a:cubicBezTo>
                <a:cubicBezTo>
                  <a:pt x="4062902" y="4523991"/>
                  <a:pt x="3656512" y="5103251"/>
                  <a:pt x="3028106" y="5280268"/>
                </a:cubicBezTo>
                <a:cubicBezTo>
                  <a:pt x="2284822" y="5489669"/>
                  <a:pt x="1512404" y="5056976"/>
                  <a:pt x="1302844" y="4313894"/>
                </a:cubicBezTo>
                <a:cubicBezTo>
                  <a:pt x="1145709" y="3756695"/>
                  <a:pt x="1349668" y="3183171"/>
                  <a:pt x="1774918" y="2842819"/>
                </a:cubicBezTo>
                <a:cubicBezTo>
                  <a:pt x="1823276" y="2804113"/>
                  <a:pt x="1844478" y="2739861"/>
                  <a:pt x="1827665" y="2680249"/>
                </a:cubicBezTo>
                <a:cubicBezTo>
                  <a:pt x="1823985" y="2667204"/>
                  <a:pt x="1820476" y="2654150"/>
                  <a:pt x="1817128" y="2641093"/>
                </a:cubicBezTo>
                <a:cubicBezTo>
                  <a:pt x="1798675" y="2569017"/>
                  <a:pt x="1721608" y="2525869"/>
                  <a:pt x="1649984" y="2546051"/>
                </a:cubicBezTo>
                <a:cubicBezTo>
                  <a:pt x="960254" y="2740340"/>
                  <a:pt x="243479" y="2338850"/>
                  <a:pt x="49019" y="1649296"/>
                </a:cubicBezTo>
                <a:cubicBezTo>
                  <a:pt x="-145443" y="959742"/>
                  <a:pt x="256051" y="243242"/>
                  <a:pt x="945779" y="48947"/>
                </a:cubicBezTo>
                <a:cubicBezTo>
                  <a:pt x="1054565" y="18303"/>
                  <a:pt x="1164023" y="2480"/>
                  <a:pt x="1272000" y="27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dirty="0"/>
          </a:p>
        </p:txBody>
      </p:sp>
      <p:sp>
        <p:nvSpPr>
          <p:cNvPr id="7" name="Pladsholder til tekst 6">
            <a:extLst>
              <a:ext uri="{FF2B5EF4-FFF2-40B4-BE49-F238E27FC236}">
                <a16:creationId xmlns:a16="http://schemas.microsoft.com/office/drawing/2014/main" id="{2A8E4953-AC7D-932A-6A29-AE877EB09F61}"/>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44178790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maske 2 højre">
    <p:bg>
      <p:bgRef idx="1001">
        <a:schemeClr val="bg2"/>
      </p:bgRef>
    </p:bg>
    <p:spTree>
      <p:nvGrpSpPr>
        <p:cNvPr id="1" name=""/>
        <p:cNvGrpSpPr/>
        <p:nvPr/>
      </p:nvGrpSpPr>
      <p:grpSpPr>
        <a:xfrm>
          <a:off x="0" y="0"/>
          <a:ext cx="0" cy="0"/>
          <a:chOff x="0" y="0"/>
          <a:chExt cx="0" cy="0"/>
        </a:xfrm>
      </p:grpSpPr>
      <p:sp>
        <p:nvSpPr>
          <p:cNvPr id="26" name="Pladsholder til tekst 18">
            <a:extLst>
              <a:ext uri="{FF2B5EF4-FFF2-40B4-BE49-F238E27FC236}">
                <a16:creationId xmlns:a16="http://schemas.microsoft.com/office/drawing/2014/main" id="{CC755799-538F-7FFC-DB92-9B2842FC542D}"/>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accent2"/>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B36E4C9D-F769-4F69-93E1-EAC0A11C6D75}"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5" name="Pladsholder til billede 24">
            <a:extLst>
              <a:ext uri="{FF2B5EF4-FFF2-40B4-BE49-F238E27FC236}">
                <a16:creationId xmlns:a16="http://schemas.microsoft.com/office/drawing/2014/main" id="{B6894596-5872-F30C-F0B3-C1788F0745AA}"/>
              </a:ext>
            </a:extLst>
          </p:cNvPr>
          <p:cNvSpPr>
            <a:spLocks noGrp="1"/>
          </p:cNvSpPr>
          <p:nvPr>
            <p:ph type="pic" sz="quarter" idx="13"/>
          </p:nvPr>
        </p:nvSpPr>
        <p:spPr>
          <a:xfrm>
            <a:off x="6753054" y="127000"/>
            <a:ext cx="5321281" cy="6604000"/>
          </a:xfrm>
          <a:custGeom>
            <a:avLst/>
            <a:gdLst>
              <a:gd name="connsiteX0" fmla="*/ 832445 w 5321281"/>
              <a:gd name="connsiteY0" fmla="*/ 0 h 6604000"/>
              <a:gd name="connsiteX1" fmla="*/ 3862062 w 5321281"/>
              <a:gd name="connsiteY1" fmla="*/ 0 h 6604000"/>
              <a:gd name="connsiteX2" fmla="*/ 4007012 w 5321281"/>
              <a:gd name="connsiteY2" fmla="*/ 131606 h 6604000"/>
              <a:gd name="connsiteX3" fmla="*/ 4694505 w 5321281"/>
              <a:gd name="connsiteY3" fmla="*/ 1789681 h 6604000"/>
              <a:gd name="connsiteX4" fmla="*/ 4854820 w 5321281"/>
              <a:gd name="connsiteY4" fmla="*/ 2006606 h 6604000"/>
              <a:gd name="connsiteX5" fmla="*/ 5098651 w 5321281"/>
              <a:gd name="connsiteY5" fmla="*/ 2090004 h 6604000"/>
              <a:gd name="connsiteX6" fmla="*/ 5321281 w 5321281"/>
              <a:gd name="connsiteY6" fmla="*/ 2186806 h 6604000"/>
              <a:gd name="connsiteX7" fmla="*/ 5321281 w 5321281"/>
              <a:gd name="connsiteY7" fmla="*/ 6604000 h 6604000"/>
              <a:gd name="connsiteX8" fmla="*/ 1122597 w 5321281"/>
              <a:gd name="connsiteY8" fmla="*/ 6604000 h 6604000"/>
              <a:gd name="connsiteX9" fmla="*/ 1119834 w 5321281"/>
              <a:gd name="connsiteY9" fmla="*/ 6599459 h 6604000"/>
              <a:gd name="connsiteX10" fmla="*/ 732973 w 5321281"/>
              <a:gd name="connsiteY10" fmla="*/ 5074058 h 6604000"/>
              <a:gd name="connsiteX11" fmla="*/ 919972 w 5321281"/>
              <a:gd name="connsiteY11" fmla="*/ 3994396 h 6604000"/>
              <a:gd name="connsiteX12" fmla="*/ 802325 w 5321281"/>
              <a:gd name="connsiteY12" fmla="*/ 3555066 h 6604000"/>
              <a:gd name="connsiteX13" fmla="*/ 0 w 5321281"/>
              <a:gd name="connsiteY13" fmla="*/ 1789681 h 6604000"/>
              <a:gd name="connsiteX14" fmla="*/ 687495 w 5321281"/>
              <a:gd name="connsiteY14" fmla="*/ 131606 h 66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21281" h="6604000">
                <a:moveTo>
                  <a:pt x="832445" y="0"/>
                </a:moveTo>
                <a:lnTo>
                  <a:pt x="3862062" y="0"/>
                </a:lnTo>
                <a:lnTo>
                  <a:pt x="4007012" y="131606"/>
                </a:lnTo>
                <a:cubicBezTo>
                  <a:pt x="4431781" y="555945"/>
                  <a:pt x="4694505" y="1142163"/>
                  <a:pt x="4694505" y="1789681"/>
                </a:cubicBezTo>
                <a:cubicBezTo>
                  <a:pt x="4694505" y="1889107"/>
                  <a:pt x="4759539" y="1978274"/>
                  <a:pt x="4854820" y="2006606"/>
                </a:cubicBezTo>
                <a:cubicBezTo>
                  <a:pt x="4937547" y="2031210"/>
                  <a:pt x="5018873" y="2059058"/>
                  <a:pt x="5098651" y="2090004"/>
                </a:cubicBezTo>
                <a:lnTo>
                  <a:pt x="5321281" y="2186806"/>
                </a:lnTo>
                <a:lnTo>
                  <a:pt x="5321281" y="6604000"/>
                </a:lnTo>
                <a:lnTo>
                  <a:pt x="1122597" y="6604000"/>
                </a:lnTo>
                <a:lnTo>
                  <a:pt x="1119834" y="6599459"/>
                </a:lnTo>
                <a:cubicBezTo>
                  <a:pt x="873115" y="6146013"/>
                  <a:pt x="732973" y="5626374"/>
                  <a:pt x="732973" y="5074058"/>
                </a:cubicBezTo>
                <a:cubicBezTo>
                  <a:pt x="732973" y="4695189"/>
                  <a:pt x="798916" y="4331691"/>
                  <a:pt x="919972" y="3994396"/>
                </a:cubicBezTo>
                <a:cubicBezTo>
                  <a:pt x="975700" y="3839121"/>
                  <a:pt x="926528" y="3663634"/>
                  <a:pt x="802325" y="3555066"/>
                </a:cubicBezTo>
                <a:cubicBezTo>
                  <a:pt x="310576" y="3125256"/>
                  <a:pt x="0" y="2493698"/>
                  <a:pt x="0" y="1789681"/>
                </a:cubicBezTo>
                <a:cubicBezTo>
                  <a:pt x="1" y="1142163"/>
                  <a:pt x="262726" y="555945"/>
                  <a:pt x="687495" y="131606"/>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dirty="0"/>
          </a:p>
        </p:txBody>
      </p:sp>
      <p:sp>
        <p:nvSpPr>
          <p:cNvPr id="7" name="Pladsholder til tekst 6">
            <a:extLst>
              <a:ext uri="{FF2B5EF4-FFF2-40B4-BE49-F238E27FC236}">
                <a16:creationId xmlns:a16="http://schemas.microsoft.com/office/drawing/2014/main" id="{DAD63DA3-4889-FF80-8E34-5A9C1FB8609E}"/>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66862212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Foto venstre, indhold højre">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136331" y="146048"/>
            <a:ext cx="5886838"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BE520B18-338E-457A-BE40-B54B86B418D4}"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722D8817-4F01-3512-CDC9-7E8E73949267}"/>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33484072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Fotogrid venstre, indhold højre">
    <p:bg>
      <p:bgRef idx="1001">
        <a:schemeClr val="bg2"/>
      </p:bgRef>
    </p:bg>
    <p:spTree>
      <p:nvGrpSpPr>
        <p:cNvPr id="1" name=""/>
        <p:cNvGrpSpPr/>
        <p:nvPr/>
      </p:nvGrpSpPr>
      <p:grpSpPr>
        <a:xfrm>
          <a:off x="0" y="0"/>
          <a:ext cx="0" cy="0"/>
          <a:chOff x="0" y="0"/>
          <a:chExt cx="0" cy="0"/>
        </a:xfrm>
      </p:grpSpPr>
      <p:sp>
        <p:nvSpPr>
          <p:cNvPr id="12" name="Pladsholder til billede 13">
            <a:extLst>
              <a:ext uri="{FF2B5EF4-FFF2-40B4-BE49-F238E27FC236}">
                <a16:creationId xmlns:a16="http://schemas.microsoft.com/office/drawing/2014/main" id="{FFF1CDA2-8588-ED09-611F-51A2B3C305DD}"/>
              </a:ext>
            </a:extLst>
          </p:cNvPr>
          <p:cNvSpPr>
            <a:spLocks noGrp="1"/>
          </p:cNvSpPr>
          <p:nvPr>
            <p:ph type="pic" sz="quarter" idx="13"/>
          </p:nvPr>
        </p:nvSpPr>
        <p:spPr>
          <a:xfrm>
            <a:off x="137391" y="127000"/>
            <a:ext cx="2889250" cy="3911599"/>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3" name="Pladsholder til billede 13">
            <a:extLst>
              <a:ext uri="{FF2B5EF4-FFF2-40B4-BE49-F238E27FC236}">
                <a16:creationId xmlns:a16="http://schemas.microsoft.com/office/drawing/2014/main" id="{B7CBCAB2-C215-E842-F74C-5281FFC42614}"/>
              </a:ext>
            </a:extLst>
          </p:cNvPr>
          <p:cNvSpPr>
            <a:spLocks noGrp="1"/>
          </p:cNvSpPr>
          <p:nvPr>
            <p:ph type="pic" sz="quarter" idx="15"/>
          </p:nvPr>
        </p:nvSpPr>
        <p:spPr>
          <a:xfrm>
            <a:off x="3162972" y="2838449"/>
            <a:ext cx="2889250" cy="3892551"/>
          </a:xfrm>
          <a:prstGeom prst="roundRect">
            <a:avLst>
              <a:gd name="adj" fmla="val 2447"/>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4" name="Pladsholder til billede 13">
            <a:extLst>
              <a:ext uri="{FF2B5EF4-FFF2-40B4-BE49-F238E27FC236}">
                <a16:creationId xmlns:a16="http://schemas.microsoft.com/office/drawing/2014/main" id="{AFC6BBCD-AB36-D42B-B28C-B70FA35DBA90}"/>
              </a:ext>
            </a:extLst>
          </p:cNvPr>
          <p:cNvSpPr>
            <a:spLocks noGrp="1"/>
          </p:cNvSpPr>
          <p:nvPr>
            <p:ph type="pic" sz="quarter" idx="16"/>
          </p:nvPr>
        </p:nvSpPr>
        <p:spPr>
          <a:xfrm>
            <a:off x="137391" y="4165600"/>
            <a:ext cx="2889250" cy="2574923"/>
          </a:xfrm>
          <a:prstGeom prst="roundRect">
            <a:avLst>
              <a:gd name="adj" fmla="val 2447"/>
            </a:avLst>
          </a:prstGeom>
          <a:blipFill dpi="0" rotWithShape="1">
            <a:blip r:embed="rId4"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6" name="Pladsholder til billede 13">
            <a:extLst>
              <a:ext uri="{FF2B5EF4-FFF2-40B4-BE49-F238E27FC236}">
                <a16:creationId xmlns:a16="http://schemas.microsoft.com/office/drawing/2014/main" id="{666FF10B-662A-7015-9D4F-6B0CB7A6ABAC}"/>
              </a:ext>
            </a:extLst>
          </p:cNvPr>
          <p:cNvSpPr>
            <a:spLocks noGrp="1"/>
          </p:cNvSpPr>
          <p:nvPr>
            <p:ph type="pic" sz="quarter" idx="17"/>
          </p:nvPr>
        </p:nvSpPr>
        <p:spPr>
          <a:xfrm>
            <a:off x="3162972" y="127001"/>
            <a:ext cx="2879919" cy="2565400"/>
          </a:xfrm>
          <a:prstGeom prst="roundRect">
            <a:avLst>
              <a:gd name="adj" fmla="val 2447"/>
            </a:avLst>
          </a:prstGeom>
          <a:blipFill dpi="0" rotWithShape="1">
            <a:blip r:embed="rId5"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578E2B9A-19DF-41BD-BD44-A03AE06FAA9B}"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85C30689-3351-C3FD-D3F0-A00C9D9D7E6A}"/>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6440679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80" userDrawn="1">
          <p15:clr>
            <a:srgbClr val="FBAE40"/>
          </p15:clr>
        </p15:guide>
        <p15:guide id="4" pos="950" userDrawn="1">
          <p15:clr>
            <a:srgbClr val="FBAE40"/>
          </p15:clr>
        </p15:guide>
        <p15:guide id="5" pos="1030" userDrawn="1">
          <p15:clr>
            <a:srgbClr val="FBAE40"/>
          </p15:clr>
        </p15:guide>
        <p15:guide id="6" pos="1900" userDrawn="1">
          <p15:clr>
            <a:srgbClr val="FBAE40"/>
          </p15:clr>
        </p15:guide>
        <p15:guide id="7" pos="1980" userDrawn="1">
          <p15:clr>
            <a:srgbClr val="FBAE40"/>
          </p15:clr>
        </p15:guide>
        <p15:guide id="8" pos="2850" userDrawn="1">
          <p15:clr>
            <a:srgbClr val="FBAE40"/>
          </p15:clr>
        </p15:guide>
        <p15:guide id="9" pos="2930" userDrawn="1">
          <p15:clr>
            <a:srgbClr val="FBAE40"/>
          </p15:clr>
        </p15:guide>
        <p15:guide id="10" pos="3800" userDrawn="1">
          <p15:clr>
            <a:srgbClr val="FBAE40"/>
          </p15:clr>
        </p15:guide>
        <p15:guide id="11" pos="3880" userDrawn="1">
          <p15:clr>
            <a:srgbClr val="FBAE40"/>
          </p15:clr>
        </p15:guide>
        <p15:guide id="12" pos="4750" userDrawn="1">
          <p15:clr>
            <a:srgbClr val="FBAE40"/>
          </p15:clr>
        </p15:guide>
        <p15:guide id="13" pos="4830" userDrawn="1">
          <p15:clr>
            <a:srgbClr val="FBAE40"/>
          </p15:clr>
        </p15:guide>
        <p15:guide id="14" pos="5700" userDrawn="1">
          <p15:clr>
            <a:srgbClr val="FBAE40"/>
          </p15:clr>
        </p15:guide>
        <p15:guide id="15" pos="5780" userDrawn="1">
          <p15:clr>
            <a:srgbClr val="FBAE40"/>
          </p15:clr>
        </p15:guide>
        <p15:guide id="16" pos="6650" userDrawn="1">
          <p15:clr>
            <a:srgbClr val="FBAE40"/>
          </p15:clr>
        </p15:guide>
        <p15:guide id="17" pos="6730" userDrawn="1">
          <p15:clr>
            <a:srgbClr val="FBAE40"/>
          </p15:clr>
        </p15:guide>
        <p15:guide id="18" pos="7600" userDrawn="1">
          <p15:clr>
            <a:srgbClr val="FBAE40"/>
          </p15:clr>
        </p15:guide>
        <p15:guide id="19" orient="horz" userDrawn="1">
          <p15:clr>
            <a:srgbClr val="FBAE40"/>
          </p15:clr>
        </p15:guide>
        <p15:guide id="20" orient="horz" pos="4320" userDrawn="1">
          <p15:clr>
            <a:srgbClr val="FBAE40"/>
          </p15:clr>
        </p15:guide>
        <p15:guide id="21" orient="horz" pos="80" userDrawn="1">
          <p15:clr>
            <a:srgbClr val="FBAE40"/>
          </p15:clr>
        </p15:guide>
        <p15:guide id="22" orient="horz" pos="848" userDrawn="1">
          <p15:clr>
            <a:srgbClr val="FBAE40"/>
          </p15:clr>
        </p15:guide>
        <p15:guide id="23" orient="horz" pos="928" userDrawn="1">
          <p15:clr>
            <a:srgbClr val="FBAE40"/>
          </p15:clr>
        </p15:guide>
        <p15:guide id="24" orient="horz" pos="1696" userDrawn="1">
          <p15:clr>
            <a:srgbClr val="FBAE40"/>
          </p15:clr>
        </p15:guide>
        <p15:guide id="25" orient="horz" pos="1776" userDrawn="1">
          <p15:clr>
            <a:srgbClr val="FBAE40"/>
          </p15:clr>
        </p15:guide>
        <p15:guide id="26" orient="horz" pos="2544" userDrawn="1">
          <p15:clr>
            <a:srgbClr val="FBAE40"/>
          </p15:clr>
        </p15:guide>
        <p15:guide id="27" orient="horz" pos="2624" userDrawn="1">
          <p15:clr>
            <a:srgbClr val="FBAE40"/>
          </p15:clr>
        </p15:guide>
        <p15:guide id="28" orient="horz" pos="3392" userDrawn="1">
          <p15:clr>
            <a:srgbClr val="FBAE40"/>
          </p15:clr>
        </p15:guide>
        <p15:guide id="29" orient="horz" pos="3472" userDrawn="1">
          <p15:clr>
            <a:srgbClr val="FBAE40"/>
          </p15:clr>
        </p15:guide>
        <p15:guide id="30" orient="horz" pos="42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togrid venstre, indhold højre">
    <p:bg>
      <p:bgRef idx="1001">
        <a:schemeClr val="bg2"/>
      </p:bgRef>
    </p:bg>
    <p:spTree>
      <p:nvGrpSpPr>
        <p:cNvPr id="1" name=""/>
        <p:cNvGrpSpPr/>
        <p:nvPr/>
      </p:nvGrpSpPr>
      <p:grpSpPr>
        <a:xfrm>
          <a:off x="0" y="0"/>
          <a:ext cx="0" cy="0"/>
          <a:chOff x="0" y="0"/>
          <a:chExt cx="0" cy="0"/>
        </a:xfrm>
      </p:grpSpPr>
      <p:sp>
        <p:nvSpPr>
          <p:cNvPr id="12" name="Pladsholder til billede 13">
            <a:extLst>
              <a:ext uri="{FF2B5EF4-FFF2-40B4-BE49-F238E27FC236}">
                <a16:creationId xmlns:a16="http://schemas.microsoft.com/office/drawing/2014/main" id="{FFF1CDA2-8588-ED09-611F-51A2B3C305DD}"/>
              </a:ext>
            </a:extLst>
          </p:cNvPr>
          <p:cNvSpPr>
            <a:spLocks noGrp="1"/>
          </p:cNvSpPr>
          <p:nvPr>
            <p:ph type="pic" sz="quarter" idx="13"/>
          </p:nvPr>
        </p:nvSpPr>
        <p:spPr>
          <a:xfrm>
            <a:off x="137391" y="127000"/>
            <a:ext cx="2889250" cy="3911599"/>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13" name="Pladsholder til billede 13">
            <a:extLst>
              <a:ext uri="{FF2B5EF4-FFF2-40B4-BE49-F238E27FC236}">
                <a16:creationId xmlns:a16="http://schemas.microsoft.com/office/drawing/2014/main" id="{B7CBCAB2-C215-E842-F74C-5281FFC42614}"/>
              </a:ext>
            </a:extLst>
          </p:cNvPr>
          <p:cNvSpPr>
            <a:spLocks noGrp="1"/>
          </p:cNvSpPr>
          <p:nvPr>
            <p:ph type="pic" sz="quarter" idx="15"/>
          </p:nvPr>
        </p:nvSpPr>
        <p:spPr>
          <a:xfrm>
            <a:off x="3162972" y="2838449"/>
            <a:ext cx="2889250" cy="3892551"/>
          </a:xfrm>
          <a:prstGeom prst="roundRect">
            <a:avLst>
              <a:gd name="adj" fmla="val 2447"/>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14" name="Pladsholder til billede 13">
            <a:extLst>
              <a:ext uri="{FF2B5EF4-FFF2-40B4-BE49-F238E27FC236}">
                <a16:creationId xmlns:a16="http://schemas.microsoft.com/office/drawing/2014/main" id="{AFC6BBCD-AB36-D42B-B28C-B70FA35DBA90}"/>
              </a:ext>
            </a:extLst>
          </p:cNvPr>
          <p:cNvSpPr>
            <a:spLocks noGrp="1"/>
          </p:cNvSpPr>
          <p:nvPr>
            <p:ph type="pic" sz="quarter" idx="16"/>
          </p:nvPr>
        </p:nvSpPr>
        <p:spPr>
          <a:xfrm>
            <a:off x="137391" y="4165600"/>
            <a:ext cx="2889250" cy="2574923"/>
          </a:xfrm>
          <a:prstGeom prst="roundRect">
            <a:avLst>
              <a:gd name="adj" fmla="val 2447"/>
            </a:avLst>
          </a:prstGeom>
          <a:blipFill dpi="0" rotWithShape="1">
            <a:blip r:embed="rId4"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16" name="Pladsholder til billede 13">
            <a:extLst>
              <a:ext uri="{FF2B5EF4-FFF2-40B4-BE49-F238E27FC236}">
                <a16:creationId xmlns:a16="http://schemas.microsoft.com/office/drawing/2014/main" id="{666FF10B-662A-7015-9D4F-6B0CB7A6ABAC}"/>
              </a:ext>
            </a:extLst>
          </p:cNvPr>
          <p:cNvSpPr>
            <a:spLocks noGrp="1"/>
          </p:cNvSpPr>
          <p:nvPr>
            <p:ph type="pic" sz="quarter" idx="17"/>
          </p:nvPr>
        </p:nvSpPr>
        <p:spPr>
          <a:xfrm>
            <a:off x="3162972" y="127001"/>
            <a:ext cx="2879919" cy="2565400"/>
          </a:xfrm>
          <a:prstGeom prst="roundRect">
            <a:avLst>
              <a:gd name="adj" fmla="val 2447"/>
            </a:avLst>
          </a:prstGeom>
          <a:blipFill dpi="0" rotWithShape="1">
            <a:blip r:embed="rId5"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4DA5694E-137B-48ED-AB7B-13AB77242717}"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BA1FD9F1-ACED-3F59-A462-DEFBC45EF90C}"/>
              </a:ext>
            </a:extLst>
          </p:cNvPr>
          <p:cNvSpPr>
            <a:spLocks noGrp="1"/>
          </p:cNvSpPr>
          <p:nvPr>
            <p:ph type="body" sz="quarter" idx="18"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bg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6369224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80" userDrawn="1">
          <p15:clr>
            <a:srgbClr val="FBAE40"/>
          </p15:clr>
        </p15:guide>
        <p15:guide id="4" pos="950" userDrawn="1">
          <p15:clr>
            <a:srgbClr val="FBAE40"/>
          </p15:clr>
        </p15:guide>
        <p15:guide id="5" pos="1030" userDrawn="1">
          <p15:clr>
            <a:srgbClr val="FBAE40"/>
          </p15:clr>
        </p15:guide>
        <p15:guide id="6" pos="1900" userDrawn="1">
          <p15:clr>
            <a:srgbClr val="FBAE40"/>
          </p15:clr>
        </p15:guide>
        <p15:guide id="7" pos="1980" userDrawn="1">
          <p15:clr>
            <a:srgbClr val="FBAE40"/>
          </p15:clr>
        </p15:guide>
        <p15:guide id="8" pos="2850" userDrawn="1">
          <p15:clr>
            <a:srgbClr val="FBAE40"/>
          </p15:clr>
        </p15:guide>
        <p15:guide id="9" pos="2930" userDrawn="1">
          <p15:clr>
            <a:srgbClr val="FBAE40"/>
          </p15:clr>
        </p15:guide>
        <p15:guide id="10" pos="3800" userDrawn="1">
          <p15:clr>
            <a:srgbClr val="FBAE40"/>
          </p15:clr>
        </p15:guide>
        <p15:guide id="11" pos="3880" userDrawn="1">
          <p15:clr>
            <a:srgbClr val="FBAE40"/>
          </p15:clr>
        </p15:guide>
        <p15:guide id="12" pos="4750" userDrawn="1">
          <p15:clr>
            <a:srgbClr val="FBAE40"/>
          </p15:clr>
        </p15:guide>
        <p15:guide id="13" pos="4830" userDrawn="1">
          <p15:clr>
            <a:srgbClr val="FBAE40"/>
          </p15:clr>
        </p15:guide>
        <p15:guide id="14" pos="5700" userDrawn="1">
          <p15:clr>
            <a:srgbClr val="FBAE40"/>
          </p15:clr>
        </p15:guide>
        <p15:guide id="15" pos="5780" userDrawn="1">
          <p15:clr>
            <a:srgbClr val="FBAE40"/>
          </p15:clr>
        </p15:guide>
        <p15:guide id="16" pos="6650" userDrawn="1">
          <p15:clr>
            <a:srgbClr val="FBAE40"/>
          </p15:clr>
        </p15:guide>
        <p15:guide id="17" pos="6730" userDrawn="1">
          <p15:clr>
            <a:srgbClr val="FBAE40"/>
          </p15:clr>
        </p15:guide>
        <p15:guide id="18" pos="7600" userDrawn="1">
          <p15:clr>
            <a:srgbClr val="FBAE40"/>
          </p15:clr>
        </p15:guide>
        <p15:guide id="19" orient="horz" userDrawn="1">
          <p15:clr>
            <a:srgbClr val="FBAE40"/>
          </p15:clr>
        </p15:guide>
        <p15:guide id="20" orient="horz" pos="4320" userDrawn="1">
          <p15:clr>
            <a:srgbClr val="FBAE40"/>
          </p15:clr>
        </p15:guide>
        <p15:guide id="21" orient="horz" pos="80" userDrawn="1">
          <p15:clr>
            <a:srgbClr val="FBAE40"/>
          </p15:clr>
        </p15:guide>
        <p15:guide id="22" orient="horz" pos="848" userDrawn="1">
          <p15:clr>
            <a:srgbClr val="FBAE40"/>
          </p15:clr>
        </p15:guide>
        <p15:guide id="23" orient="horz" pos="928" userDrawn="1">
          <p15:clr>
            <a:srgbClr val="FBAE40"/>
          </p15:clr>
        </p15:guide>
        <p15:guide id="24" orient="horz" pos="1696" userDrawn="1">
          <p15:clr>
            <a:srgbClr val="FBAE40"/>
          </p15:clr>
        </p15:guide>
        <p15:guide id="25" orient="horz" pos="1776" userDrawn="1">
          <p15:clr>
            <a:srgbClr val="FBAE40"/>
          </p15:clr>
        </p15:guide>
        <p15:guide id="26" orient="horz" pos="2544" userDrawn="1">
          <p15:clr>
            <a:srgbClr val="FBAE40"/>
          </p15:clr>
        </p15:guide>
        <p15:guide id="27" orient="horz" pos="2624" userDrawn="1">
          <p15:clr>
            <a:srgbClr val="FBAE40"/>
          </p15:clr>
        </p15:guide>
        <p15:guide id="28" orient="horz" pos="3392" userDrawn="1">
          <p15:clr>
            <a:srgbClr val="FBAE40"/>
          </p15:clr>
        </p15:guide>
        <p15:guide id="29" orient="horz" pos="3472" userDrawn="1">
          <p15:clr>
            <a:srgbClr val="FBAE40"/>
          </p15:clr>
        </p15:guide>
        <p15:guide id="30" orient="horz" pos="4240"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Model venstre, indhold højre">
    <p:bg>
      <p:bgRef idx="1001">
        <a:schemeClr val="bg2"/>
      </p:bgRef>
    </p:bg>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4D807F35-26EE-2DE3-D5A0-B019097EF3BF}"/>
              </a:ext>
            </a:extLst>
          </p:cNvPr>
          <p:cNvSpPr/>
          <p:nvPr userDrawn="1"/>
        </p:nvSpPr>
        <p:spPr>
          <a:xfrm>
            <a:off x="129010" y="136525"/>
            <a:ext cx="5905500" cy="6584950"/>
          </a:xfrm>
          <a:prstGeom prst="roundRect">
            <a:avLst>
              <a:gd name="adj" fmla="val 26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00CA7DFF-1A8C-462A-991E-42921A4C7583}"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1" name="Pladsholder til indhold 14">
            <a:extLst>
              <a:ext uri="{FF2B5EF4-FFF2-40B4-BE49-F238E27FC236}">
                <a16:creationId xmlns:a16="http://schemas.microsoft.com/office/drawing/2014/main" id="{F9F9661C-F9DB-17E8-1537-C00EED1090CE}"/>
              </a:ext>
            </a:extLst>
          </p:cNvPr>
          <p:cNvSpPr>
            <a:spLocks noGrp="1"/>
          </p:cNvSpPr>
          <p:nvPr>
            <p:ph sz="quarter" idx="13" hasCustomPrompt="1"/>
          </p:nvPr>
        </p:nvSpPr>
        <p:spPr>
          <a:xfrm>
            <a:off x="387349" y="404812"/>
            <a:ext cx="5400675" cy="5951537"/>
          </a:xfrm>
          <a:noFill/>
        </p:spPr>
        <p:txBody>
          <a:bodyPr lIns="720000" rIns="720000" bIns="2160000" anchor="ctr" anchorCtr="0">
            <a:normAutofit/>
          </a:bodyPr>
          <a:lstStyle>
            <a:lvl1pPr marL="0" indent="0" algn="ctr">
              <a:buNone/>
              <a:defRPr sz="1800"/>
            </a:lvl1pPr>
          </a:lstStyle>
          <a:p>
            <a:pPr lvl="0"/>
            <a:r>
              <a:rPr lang="da-DK" dirty="0"/>
              <a:t>Klik på billedikonet for at tilføje en model (</a:t>
            </a:r>
            <a:r>
              <a:rPr lang="da-DK" dirty="0" err="1"/>
              <a:t>CFUs</a:t>
            </a:r>
            <a:r>
              <a:rPr lang="da-DK" dirty="0"/>
              <a:t> femte element)</a:t>
            </a:r>
          </a:p>
        </p:txBody>
      </p:sp>
      <p:sp>
        <p:nvSpPr>
          <p:cNvPr id="8" name="Pladsholder til tekst 7">
            <a:extLst>
              <a:ext uri="{FF2B5EF4-FFF2-40B4-BE49-F238E27FC236}">
                <a16:creationId xmlns:a16="http://schemas.microsoft.com/office/drawing/2014/main" id="{F59A7D1C-6434-4BE7-8B31-72C1A932CFC6}"/>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0866215"/>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Fotomaske 1 venstre, indhold højre">
    <p:bg>
      <p:bgRef idx="1001">
        <a:schemeClr val="bg2"/>
      </p:bgRef>
    </p:bg>
    <p:spTree>
      <p:nvGrpSpPr>
        <p:cNvPr id="1" name=""/>
        <p:cNvGrpSpPr/>
        <p:nvPr/>
      </p:nvGrpSpPr>
      <p:grpSpPr>
        <a:xfrm>
          <a:off x="0" y="0"/>
          <a:ext cx="0" cy="0"/>
          <a:chOff x="0" y="0"/>
          <a:chExt cx="0" cy="0"/>
        </a:xfrm>
      </p:grpSpPr>
      <p:sp>
        <p:nvSpPr>
          <p:cNvPr id="9" name="Pladsholder til tekst 18">
            <a:extLst>
              <a:ext uri="{FF2B5EF4-FFF2-40B4-BE49-F238E27FC236}">
                <a16:creationId xmlns:a16="http://schemas.microsoft.com/office/drawing/2014/main" id="{9A902BD6-4FF3-065E-7CD4-88CFC65CC52D}"/>
              </a:ext>
            </a:extLst>
          </p:cNvPr>
          <p:cNvSpPr>
            <a:spLocks noGrp="1"/>
          </p:cNvSpPr>
          <p:nvPr>
            <p:ph type="body" sz="quarter" idx="15" hasCustomPrompt="1"/>
          </p:nvPr>
        </p:nvSpPr>
        <p:spPr>
          <a:xfrm>
            <a:off x="127000" y="127000"/>
            <a:ext cx="5896169" cy="6604000"/>
          </a:xfrm>
          <a:prstGeom prst="roundRect">
            <a:avLst>
              <a:gd name="adj" fmla="val 2521"/>
            </a:avLst>
          </a:prstGeom>
          <a:solidFill>
            <a:schemeClr val="accent2"/>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B9EF86D4-8064-47E4-AB77-A2A6AF27F9E8}"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6" name="Pladsholder til billede 15">
            <a:extLst>
              <a:ext uri="{FF2B5EF4-FFF2-40B4-BE49-F238E27FC236}">
                <a16:creationId xmlns:a16="http://schemas.microsoft.com/office/drawing/2014/main" id="{D9C409B0-7A6D-A4AD-859E-26F0F7133D3B}"/>
              </a:ext>
            </a:extLst>
          </p:cNvPr>
          <p:cNvSpPr>
            <a:spLocks noGrp="1"/>
          </p:cNvSpPr>
          <p:nvPr>
            <p:ph type="pic" sz="quarter" idx="13"/>
          </p:nvPr>
        </p:nvSpPr>
        <p:spPr>
          <a:xfrm>
            <a:off x="747392" y="395290"/>
            <a:ext cx="4652035" cy="6013877"/>
          </a:xfrm>
          <a:custGeom>
            <a:avLst/>
            <a:gdLst>
              <a:gd name="connsiteX0" fmla="*/ 1935506 w 4652035"/>
              <a:gd name="connsiteY0" fmla="*/ 0 h 6013877"/>
              <a:gd name="connsiteX1" fmla="*/ 3871012 w 4652035"/>
              <a:gd name="connsiteY1" fmla="*/ 1935583 h 6013877"/>
              <a:gd name="connsiteX2" fmla="*/ 3636334 w 4652035"/>
              <a:gd name="connsiteY2" fmla="*/ 2860167 h 6013877"/>
              <a:gd name="connsiteX3" fmla="*/ 3834584 w 4652035"/>
              <a:gd name="connsiteY3" fmla="*/ 3395179 h 6013877"/>
              <a:gd name="connsiteX4" fmla="*/ 4652035 w 4652035"/>
              <a:gd name="connsiteY4" fmla="*/ 4646977 h 6013877"/>
              <a:gd name="connsiteX5" fmla="*/ 3284440 w 4652035"/>
              <a:gd name="connsiteY5" fmla="*/ 6013877 h 6013877"/>
              <a:gd name="connsiteX6" fmla="*/ 1916839 w 4652035"/>
              <a:gd name="connsiteY6" fmla="*/ 4646977 h 6013877"/>
              <a:gd name="connsiteX7" fmla="*/ 2049907 w 4652035"/>
              <a:gd name="connsiteY7" fmla="*/ 4058103 h 6013877"/>
              <a:gd name="connsiteX8" fmla="*/ 1935506 w 4652035"/>
              <a:gd name="connsiteY8" fmla="*/ 3871167 h 6013877"/>
              <a:gd name="connsiteX9" fmla="*/ 0 w 4652035"/>
              <a:gd name="connsiteY9" fmla="*/ 1935583 h 6013877"/>
              <a:gd name="connsiteX10" fmla="*/ 1935506 w 4652035"/>
              <a:gd name="connsiteY10" fmla="*/ 0 h 601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2035" h="6013877">
                <a:moveTo>
                  <a:pt x="1935506" y="0"/>
                </a:moveTo>
                <a:cubicBezTo>
                  <a:pt x="3004457" y="0"/>
                  <a:pt x="3871012" y="866590"/>
                  <a:pt x="3871012" y="1935583"/>
                </a:cubicBezTo>
                <a:cubicBezTo>
                  <a:pt x="3871012" y="2270443"/>
                  <a:pt x="3785983" y="2585443"/>
                  <a:pt x="3636334" y="2860167"/>
                </a:cubicBezTo>
                <a:cubicBezTo>
                  <a:pt x="3540179" y="3036685"/>
                  <a:pt x="3650676" y="3314321"/>
                  <a:pt x="3834584" y="3395179"/>
                </a:cubicBezTo>
                <a:cubicBezTo>
                  <a:pt x="4315933" y="3606809"/>
                  <a:pt x="4652035" y="4087665"/>
                  <a:pt x="4652035" y="4646977"/>
                </a:cubicBezTo>
                <a:cubicBezTo>
                  <a:pt x="4652035" y="5401896"/>
                  <a:pt x="4039739" y="6013877"/>
                  <a:pt x="3284440" y="6013877"/>
                </a:cubicBezTo>
                <a:cubicBezTo>
                  <a:pt x="2529134" y="6013877"/>
                  <a:pt x="1916839" y="5401896"/>
                  <a:pt x="1916839" y="4646977"/>
                </a:cubicBezTo>
                <a:cubicBezTo>
                  <a:pt x="1916839" y="4436128"/>
                  <a:pt x="1964607" y="4236433"/>
                  <a:pt x="2049907" y="4058103"/>
                </a:cubicBezTo>
                <a:cubicBezTo>
                  <a:pt x="2088602" y="3977222"/>
                  <a:pt x="2025098" y="3871167"/>
                  <a:pt x="1935506" y="3871167"/>
                </a:cubicBezTo>
                <a:cubicBezTo>
                  <a:pt x="866555" y="3871167"/>
                  <a:pt x="0" y="3004577"/>
                  <a:pt x="0" y="1935583"/>
                </a:cubicBezTo>
                <a:cubicBezTo>
                  <a:pt x="0" y="866590"/>
                  <a:pt x="866555" y="0"/>
                  <a:pt x="1935506" y="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dirty="0"/>
          </a:p>
        </p:txBody>
      </p:sp>
      <p:sp>
        <p:nvSpPr>
          <p:cNvPr id="7" name="Pladsholder til tekst 6">
            <a:extLst>
              <a:ext uri="{FF2B5EF4-FFF2-40B4-BE49-F238E27FC236}">
                <a16:creationId xmlns:a16="http://schemas.microsoft.com/office/drawing/2014/main" id="{15727343-47FD-2C34-CAA5-EEEB0A43F7A0}"/>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37168677"/>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Fotomaske 2 venstre, indhold højre">
    <p:bg>
      <p:bgRef idx="1001">
        <a:schemeClr val="bg2"/>
      </p:bgRef>
    </p:bg>
    <p:spTree>
      <p:nvGrpSpPr>
        <p:cNvPr id="1" name=""/>
        <p:cNvGrpSpPr/>
        <p:nvPr/>
      </p:nvGrpSpPr>
      <p:grpSpPr>
        <a:xfrm>
          <a:off x="0" y="0"/>
          <a:ext cx="0" cy="0"/>
          <a:chOff x="0" y="0"/>
          <a:chExt cx="0" cy="0"/>
        </a:xfrm>
      </p:grpSpPr>
      <p:sp>
        <p:nvSpPr>
          <p:cNvPr id="9" name="Pladsholder til tekst 18">
            <a:extLst>
              <a:ext uri="{FF2B5EF4-FFF2-40B4-BE49-F238E27FC236}">
                <a16:creationId xmlns:a16="http://schemas.microsoft.com/office/drawing/2014/main" id="{9A902BD6-4FF3-065E-7CD4-88CFC65CC52D}"/>
              </a:ext>
            </a:extLst>
          </p:cNvPr>
          <p:cNvSpPr>
            <a:spLocks noGrp="1"/>
          </p:cNvSpPr>
          <p:nvPr>
            <p:ph type="body" sz="quarter" idx="15" hasCustomPrompt="1"/>
          </p:nvPr>
        </p:nvSpPr>
        <p:spPr>
          <a:xfrm>
            <a:off x="127000" y="127000"/>
            <a:ext cx="5896169" cy="6604000"/>
          </a:xfrm>
          <a:prstGeom prst="roundRect">
            <a:avLst>
              <a:gd name="adj" fmla="val 2521"/>
            </a:avLst>
          </a:prstGeom>
          <a:solidFill>
            <a:schemeClr val="accent2"/>
          </a:solidFill>
        </p:spPr>
        <p:txBody>
          <a:bodyPr>
            <a:normAutofit/>
          </a:bodyPr>
          <a:lstStyle>
            <a:lvl1pPr marL="0" indent="0">
              <a:buNone/>
              <a:defRPr sz="100"/>
            </a:lvl1pPr>
          </a:lstStyle>
          <a:p>
            <a:pPr lvl="0"/>
            <a:r>
              <a:rPr lang="da-DK" dirty="0"/>
              <a:t>  </a:t>
            </a:r>
          </a:p>
        </p:txBody>
      </p:sp>
      <p:sp>
        <p:nvSpPr>
          <p:cNvPr id="18" name="Pladsholder til billede 17">
            <a:extLst>
              <a:ext uri="{FF2B5EF4-FFF2-40B4-BE49-F238E27FC236}">
                <a16:creationId xmlns:a16="http://schemas.microsoft.com/office/drawing/2014/main" id="{F8F6CB86-B356-F0E2-AF52-16079F79809B}"/>
              </a:ext>
            </a:extLst>
          </p:cNvPr>
          <p:cNvSpPr>
            <a:spLocks noGrp="1"/>
          </p:cNvSpPr>
          <p:nvPr>
            <p:ph type="pic" sz="quarter" idx="16"/>
          </p:nvPr>
        </p:nvSpPr>
        <p:spPr>
          <a:xfrm>
            <a:off x="127000" y="671438"/>
            <a:ext cx="5042344" cy="6059563"/>
          </a:xfrm>
          <a:custGeom>
            <a:avLst/>
            <a:gdLst>
              <a:gd name="connsiteX0" fmla="*/ 3180182 w 5042344"/>
              <a:gd name="connsiteY0" fmla="*/ 0 h 6059563"/>
              <a:gd name="connsiteX1" fmla="*/ 5042344 w 5042344"/>
              <a:gd name="connsiteY1" fmla="*/ 1860259 h 6059563"/>
              <a:gd name="connsiteX2" fmla="*/ 4388491 w 5042344"/>
              <a:gd name="connsiteY2" fmla="*/ 3275765 h 6059563"/>
              <a:gd name="connsiteX3" fmla="*/ 4291391 w 5042344"/>
              <a:gd name="connsiteY3" fmla="*/ 3625081 h 6059563"/>
              <a:gd name="connsiteX4" fmla="*/ 4434144 w 5042344"/>
              <a:gd name="connsiteY4" fmla="*/ 4465855 h 6059563"/>
              <a:gd name="connsiteX5" fmla="*/ 3999862 w 5042344"/>
              <a:gd name="connsiteY5" fmla="*/ 5885329 h 6059563"/>
              <a:gd name="connsiteX6" fmla="*/ 3869364 w 5042344"/>
              <a:gd name="connsiteY6" fmla="*/ 6059563 h 6059563"/>
              <a:gd name="connsiteX7" fmla="*/ 116585 w 5042344"/>
              <a:gd name="connsiteY7" fmla="*/ 6059563 h 6059563"/>
              <a:gd name="connsiteX8" fmla="*/ 0 w 5042344"/>
              <a:gd name="connsiteY8" fmla="*/ 5942978 h 6059563"/>
              <a:gd name="connsiteX9" fmla="*/ 0 w 5042344"/>
              <a:gd name="connsiteY9" fmla="*/ 2768892 h 6059563"/>
              <a:gd name="connsiteX10" fmla="*/ 1632 w 5042344"/>
              <a:gd name="connsiteY10" fmla="*/ 2766933 h 6059563"/>
              <a:gd name="connsiteX11" fmla="*/ 1195963 w 5042344"/>
              <a:gd name="connsiteY11" fmla="*/ 2023117 h 6059563"/>
              <a:gd name="connsiteX12" fmla="*/ 1318026 w 5042344"/>
              <a:gd name="connsiteY12" fmla="*/ 1860259 h 6059563"/>
              <a:gd name="connsiteX13" fmla="*/ 3180182 w 5042344"/>
              <a:gd name="connsiteY13" fmla="*/ 0 h 605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2344" h="6059563">
                <a:moveTo>
                  <a:pt x="3180182" y="0"/>
                </a:moveTo>
                <a:cubicBezTo>
                  <a:pt x="4208624" y="0"/>
                  <a:pt x="5042344" y="832867"/>
                  <a:pt x="5042344" y="1860259"/>
                </a:cubicBezTo>
                <a:cubicBezTo>
                  <a:pt x="5042344" y="2427004"/>
                  <a:pt x="4788637" y="2934563"/>
                  <a:pt x="4388491" y="3275765"/>
                </a:cubicBezTo>
                <a:cubicBezTo>
                  <a:pt x="4288360" y="3361147"/>
                  <a:pt x="4247754" y="3500914"/>
                  <a:pt x="4291391" y="3625081"/>
                </a:cubicBezTo>
                <a:cubicBezTo>
                  <a:pt x="4383858" y="3888219"/>
                  <a:pt x="4434144" y="4171177"/>
                  <a:pt x="4434144" y="4465855"/>
                </a:cubicBezTo>
                <a:cubicBezTo>
                  <a:pt x="4434144" y="4991659"/>
                  <a:pt x="4274045" y="5480131"/>
                  <a:pt x="3999862" y="5885329"/>
                </a:cubicBezTo>
                <a:lnTo>
                  <a:pt x="3869364" y="6059563"/>
                </a:lnTo>
                <a:lnTo>
                  <a:pt x="116585" y="6059563"/>
                </a:lnTo>
                <a:cubicBezTo>
                  <a:pt x="52197" y="6059563"/>
                  <a:pt x="0" y="6007366"/>
                  <a:pt x="0" y="5942978"/>
                </a:cubicBezTo>
                <a:lnTo>
                  <a:pt x="0" y="2768892"/>
                </a:lnTo>
                <a:lnTo>
                  <a:pt x="1632" y="2766933"/>
                </a:lnTo>
                <a:cubicBezTo>
                  <a:pt x="317461" y="2416996"/>
                  <a:pt x="729414" y="2155235"/>
                  <a:pt x="1195963" y="2023117"/>
                </a:cubicBezTo>
                <a:cubicBezTo>
                  <a:pt x="1268294" y="2002630"/>
                  <a:pt x="1318026" y="1935451"/>
                  <a:pt x="1318026" y="1860259"/>
                </a:cubicBezTo>
                <a:cubicBezTo>
                  <a:pt x="1318026" y="832867"/>
                  <a:pt x="2151747" y="0"/>
                  <a:pt x="3180182" y="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728D760C-9199-4CD3-BE93-BC61E3D57023}"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chemeClr val="bg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F4BB71ED-5354-37A6-AD7E-EEC0FAD680C1}"/>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866712528"/>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Indhold, 2 spalter">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1635125" y="1419225"/>
            <a:ext cx="4137026"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4CF533BC-8000-402C-A6CE-5BF5AAF859A4}"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indhold 2">
            <a:extLst>
              <a:ext uri="{FF2B5EF4-FFF2-40B4-BE49-F238E27FC236}">
                <a16:creationId xmlns:a16="http://schemas.microsoft.com/office/drawing/2014/main" id="{6220DCBB-3717-29C8-AF4A-A4E69E027056}"/>
              </a:ext>
            </a:extLst>
          </p:cNvPr>
          <p:cNvSpPr>
            <a:spLocks noGrp="1"/>
          </p:cNvSpPr>
          <p:nvPr>
            <p:ph idx="13"/>
          </p:nvPr>
        </p:nvSpPr>
        <p:spPr>
          <a:xfrm>
            <a:off x="6419849" y="1419225"/>
            <a:ext cx="4137026"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tekst 7">
            <a:extLst>
              <a:ext uri="{FF2B5EF4-FFF2-40B4-BE49-F238E27FC236}">
                <a16:creationId xmlns:a16="http://schemas.microsoft.com/office/drawing/2014/main" id="{32DD5BF8-ECA8-FF73-751C-C5E74923FA77}"/>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083616926"/>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Indhold, 4 spalter">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1475"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502B9977-0C0D-4F64-A06E-6561E2292D1D}"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8" name="Pladsholder til indhold 2">
            <a:extLst>
              <a:ext uri="{FF2B5EF4-FFF2-40B4-BE49-F238E27FC236}">
                <a16:creationId xmlns:a16="http://schemas.microsoft.com/office/drawing/2014/main" id="{C3FB9513-2C68-CEBA-B285-BE63727F1C64}"/>
              </a:ext>
            </a:extLst>
          </p:cNvPr>
          <p:cNvSpPr>
            <a:spLocks noGrp="1"/>
          </p:cNvSpPr>
          <p:nvPr>
            <p:ph idx="13"/>
          </p:nvPr>
        </p:nvSpPr>
        <p:spPr>
          <a:xfrm>
            <a:off x="3263900"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9" name="Pladsholder til indhold 2">
            <a:extLst>
              <a:ext uri="{FF2B5EF4-FFF2-40B4-BE49-F238E27FC236}">
                <a16:creationId xmlns:a16="http://schemas.microsoft.com/office/drawing/2014/main" id="{A1B50F7B-E1BA-F0C9-BB7F-1DE70C723651}"/>
              </a:ext>
            </a:extLst>
          </p:cNvPr>
          <p:cNvSpPr>
            <a:spLocks noGrp="1"/>
          </p:cNvSpPr>
          <p:nvPr>
            <p:ph idx="14"/>
          </p:nvPr>
        </p:nvSpPr>
        <p:spPr>
          <a:xfrm>
            <a:off x="6156325"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0" name="Pladsholder til indhold 2">
            <a:extLst>
              <a:ext uri="{FF2B5EF4-FFF2-40B4-BE49-F238E27FC236}">
                <a16:creationId xmlns:a16="http://schemas.microsoft.com/office/drawing/2014/main" id="{E77544E4-87D5-3879-F71D-9F4600739F25}"/>
              </a:ext>
            </a:extLst>
          </p:cNvPr>
          <p:cNvSpPr>
            <a:spLocks noGrp="1"/>
          </p:cNvSpPr>
          <p:nvPr>
            <p:ph idx="15"/>
          </p:nvPr>
        </p:nvSpPr>
        <p:spPr>
          <a:xfrm>
            <a:off x="9048750"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tekst 6">
            <a:extLst>
              <a:ext uri="{FF2B5EF4-FFF2-40B4-BE49-F238E27FC236}">
                <a16:creationId xmlns:a16="http://schemas.microsoft.com/office/drawing/2014/main" id="{54116804-74CB-9F68-0045-EC6FC311C557}"/>
              </a:ext>
            </a:extLst>
          </p:cNvPr>
          <p:cNvSpPr>
            <a:spLocks noGrp="1"/>
          </p:cNvSpPr>
          <p:nvPr>
            <p:ph type="body" sz="quarter" idx="16"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501077956"/>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Indhold, 4 spalter m. fotos">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1475"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473154A2-907B-460E-9419-A7D9EF81CFCB}"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8" name="Pladsholder til billede 7">
            <a:extLst>
              <a:ext uri="{FF2B5EF4-FFF2-40B4-BE49-F238E27FC236}">
                <a16:creationId xmlns:a16="http://schemas.microsoft.com/office/drawing/2014/main" id="{4CB305B6-A790-F718-5595-5B42695C421D}"/>
              </a:ext>
            </a:extLst>
          </p:cNvPr>
          <p:cNvSpPr>
            <a:spLocks noGrp="1"/>
          </p:cNvSpPr>
          <p:nvPr>
            <p:ph type="pic" sz="quarter" idx="13" hasCustomPrompt="1"/>
          </p:nvPr>
        </p:nvSpPr>
        <p:spPr>
          <a:xfrm>
            <a:off x="371474" y="1447800"/>
            <a:ext cx="2771775" cy="1847850"/>
          </a:xfrm>
          <a:prstGeom prst="roundRect">
            <a:avLst>
              <a:gd name="adj" fmla="val 6358"/>
            </a:avLst>
          </a:prstGeom>
          <a:noFill/>
          <a:ln>
            <a:noFill/>
          </a:ln>
        </p:spPr>
        <p:txBody>
          <a:bodyPr/>
          <a:lstStyle/>
          <a:p>
            <a:r>
              <a:rPr lang="da-DK" dirty="0"/>
              <a:t>Indsæt billede eller ikon</a:t>
            </a:r>
          </a:p>
        </p:txBody>
      </p:sp>
      <p:sp>
        <p:nvSpPr>
          <p:cNvPr id="9" name="Pladsholder til indhold 2">
            <a:extLst>
              <a:ext uri="{FF2B5EF4-FFF2-40B4-BE49-F238E27FC236}">
                <a16:creationId xmlns:a16="http://schemas.microsoft.com/office/drawing/2014/main" id="{8B5E6DEC-449B-3427-38CC-31C4D93CD7C2}"/>
              </a:ext>
            </a:extLst>
          </p:cNvPr>
          <p:cNvSpPr>
            <a:spLocks noGrp="1"/>
          </p:cNvSpPr>
          <p:nvPr>
            <p:ph idx="14"/>
          </p:nvPr>
        </p:nvSpPr>
        <p:spPr>
          <a:xfrm>
            <a:off x="3263901"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6" name="Pladsholder til indhold 2">
            <a:extLst>
              <a:ext uri="{FF2B5EF4-FFF2-40B4-BE49-F238E27FC236}">
                <a16:creationId xmlns:a16="http://schemas.microsoft.com/office/drawing/2014/main" id="{F230C209-6914-6047-A294-76F135A5D968}"/>
              </a:ext>
            </a:extLst>
          </p:cNvPr>
          <p:cNvSpPr>
            <a:spLocks noGrp="1"/>
          </p:cNvSpPr>
          <p:nvPr>
            <p:ph idx="16"/>
          </p:nvPr>
        </p:nvSpPr>
        <p:spPr>
          <a:xfrm>
            <a:off x="6156327"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indhold 2">
            <a:extLst>
              <a:ext uri="{FF2B5EF4-FFF2-40B4-BE49-F238E27FC236}">
                <a16:creationId xmlns:a16="http://schemas.microsoft.com/office/drawing/2014/main" id="{B322799D-7C58-15CC-4974-9868B6F1EB6F}"/>
              </a:ext>
            </a:extLst>
          </p:cNvPr>
          <p:cNvSpPr>
            <a:spLocks noGrp="1"/>
          </p:cNvSpPr>
          <p:nvPr>
            <p:ph idx="18"/>
          </p:nvPr>
        </p:nvSpPr>
        <p:spPr>
          <a:xfrm>
            <a:off x="9048753"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3" name="Pladsholder til billede 7">
            <a:extLst>
              <a:ext uri="{FF2B5EF4-FFF2-40B4-BE49-F238E27FC236}">
                <a16:creationId xmlns:a16="http://schemas.microsoft.com/office/drawing/2014/main" id="{43A1BBC3-C3A0-CF89-1AC8-BE28523D351C}"/>
              </a:ext>
            </a:extLst>
          </p:cNvPr>
          <p:cNvSpPr>
            <a:spLocks noGrp="1"/>
          </p:cNvSpPr>
          <p:nvPr>
            <p:ph type="pic" sz="quarter" idx="19" hasCustomPrompt="1"/>
          </p:nvPr>
        </p:nvSpPr>
        <p:spPr>
          <a:xfrm>
            <a:off x="3260725"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24" name="Pladsholder til billede 7">
            <a:extLst>
              <a:ext uri="{FF2B5EF4-FFF2-40B4-BE49-F238E27FC236}">
                <a16:creationId xmlns:a16="http://schemas.microsoft.com/office/drawing/2014/main" id="{C75822E5-7B3F-EA79-0BD7-170366DEC4B6}"/>
              </a:ext>
            </a:extLst>
          </p:cNvPr>
          <p:cNvSpPr>
            <a:spLocks noGrp="1"/>
          </p:cNvSpPr>
          <p:nvPr>
            <p:ph type="pic" sz="quarter" idx="20" hasCustomPrompt="1"/>
          </p:nvPr>
        </p:nvSpPr>
        <p:spPr>
          <a:xfrm>
            <a:off x="6156326"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25" name="Pladsholder til billede 7">
            <a:extLst>
              <a:ext uri="{FF2B5EF4-FFF2-40B4-BE49-F238E27FC236}">
                <a16:creationId xmlns:a16="http://schemas.microsoft.com/office/drawing/2014/main" id="{5E9ED698-7657-770F-89CC-96D0194569C6}"/>
              </a:ext>
            </a:extLst>
          </p:cNvPr>
          <p:cNvSpPr>
            <a:spLocks noGrp="1"/>
          </p:cNvSpPr>
          <p:nvPr>
            <p:ph type="pic" sz="quarter" idx="21" hasCustomPrompt="1"/>
          </p:nvPr>
        </p:nvSpPr>
        <p:spPr>
          <a:xfrm>
            <a:off x="9048753"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7" name="Pladsholder til tekst 6">
            <a:extLst>
              <a:ext uri="{FF2B5EF4-FFF2-40B4-BE49-F238E27FC236}">
                <a16:creationId xmlns:a16="http://schemas.microsoft.com/office/drawing/2014/main" id="{97CC5309-E49E-447B-0C8D-9B21EDF48CE7}"/>
              </a:ext>
            </a:extLst>
          </p:cNvPr>
          <p:cNvSpPr>
            <a:spLocks noGrp="1"/>
          </p:cNvSpPr>
          <p:nvPr>
            <p:ph type="body" sz="quarter" idx="22"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9760013"/>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Fotogrid">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7"/>
            <a:ext cx="10170565" cy="417923"/>
          </a:xfrm>
        </p:spPr>
        <p:txBody>
          <a:bodyPr/>
          <a:lstStyle>
            <a:lvl1pPr>
              <a:defRPr sz="2600" spc="0" baseline="0"/>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6985A75E-4F67-4986-B0D1-67B8F550045B}"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7" name="Pladsholder til indhold 25">
            <a:extLst>
              <a:ext uri="{FF2B5EF4-FFF2-40B4-BE49-F238E27FC236}">
                <a16:creationId xmlns:a16="http://schemas.microsoft.com/office/drawing/2014/main" id="{F9181172-AF48-8D94-33AD-65F4FC3F7363}"/>
              </a:ext>
            </a:extLst>
          </p:cNvPr>
          <p:cNvSpPr>
            <a:spLocks noGrp="1"/>
          </p:cNvSpPr>
          <p:nvPr>
            <p:ph sz="quarter" idx="25" hasCustomPrompt="1"/>
          </p:nvPr>
        </p:nvSpPr>
        <p:spPr>
          <a:xfrm>
            <a:off x="1114425" y="2133600"/>
            <a:ext cx="1143000" cy="1749425"/>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29" name="Pladsholder til indhold 25">
            <a:extLst>
              <a:ext uri="{FF2B5EF4-FFF2-40B4-BE49-F238E27FC236}">
                <a16:creationId xmlns:a16="http://schemas.microsoft.com/office/drawing/2014/main" id="{9415C9D4-920F-DA60-5946-A8B6159BCF7F}"/>
              </a:ext>
            </a:extLst>
          </p:cNvPr>
          <p:cNvSpPr>
            <a:spLocks noGrp="1"/>
          </p:cNvSpPr>
          <p:nvPr>
            <p:ph sz="quarter" idx="26" hasCustomPrompt="1"/>
          </p:nvPr>
        </p:nvSpPr>
        <p:spPr>
          <a:xfrm>
            <a:off x="2733030" y="3127021"/>
            <a:ext cx="1658346" cy="2453974"/>
          </a:xfrm>
          <a:prstGeom prst="roundRect">
            <a:avLst>
              <a:gd name="adj" fmla="val 4682"/>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1" name="Pladsholder til indhold 25">
            <a:extLst>
              <a:ext uri="{FF2B5EF4-FFF2-40B4-BE49-F238E27FC236}">
                <a16:creationId xmlns:a16="http://schemas.microsoft.com/office/drawing/2014/main" id="{94FCD1BC-D1C8-B04A-A1CC-2CDD314F0CE1}"/>
              </a:ext>
            </a:extLst>
          </p:cNvPr>
          <p:cNvSpPr>
            <a:spLocks noGrp="1"/>
          </p:cNvSpPr>
          <p:nvPr>
            <p:ph sz="quarter" idx="27" hasCustomPrompt="1"/>
          </p:nvPr>
        </p:nvSpPr>
        <p:spPr>
          <a:xfrm>
            <a:off x="3023512" y="1033718"/>
            <a:ext cx="1865533" cy="1272745"/>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3" name="Pladsholder til indhold 25">
            <a:extLst>
              <a:ext uri="{FF2B5EF4-FFF2-40B4-BE49-F238E27FC236}">
                <a16:creationId xmlns:a16="http://schemas.microsoft.com/office/drawing/2014/main" id="{C3E88192-9A75-C66C-7CFA-9A86DC31FD80}"/>
              </a:ext>
            </a:extLst>
          </p:cNvPr>
          <p:cNvSpPr>
            <a:spLocks noGrp="1"/>
          </p:cNvSpPr>
          <p:nvPr>
            <p:ph sz="quarter" idx="28" hasCustomPrompt="1"/>
          </p:nvPr>
        </p:nvSpPr>
        <p:spPr>
          <a:xfrm>
            <a:off x="4889047" y="2610281"/>
            <a:ext cx="1530803" cy="1059828"/>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5" name="Pladsholder til indhold 25">
            <a:extLst>
              <a:ext uri="{FF2B5EF4-FFF2-40B4-BE49-F238E27FC236}">
                <a16:creationId xmlns:a16="http://schemas.microsoft.com/office/drawing/2014/main" id="{8E2A881B-8EAE-4A47-B57D-7F1EEF3B18B8}"/>
              </a:ext>
            </a:extLst>
          </p:cNvPr>
          <p:cNvSpPr>
            <a:spLocks noGrp="1"/>
          </p:cNvSpPr>
          <p:nvPr>
            <p:ph sz="quarter" idx="29" hasCustomPrompt="1"/>
          </p:nvPr>
        </p:nvSpPr>
        <p:spPr>
          <a:xfrm>
            <a:off x="7035223" y="660229"/>
            <a:ext cx="1691088" cy="2609354"/>
          </a:xfrm>
          <a:prstGeom prst="roundRect">
            <a:avLst>
              <a:gd name="adj" fmla="val 743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7" name="Pladsholder til indhold 25">
            <a:extLst>
              <a:ext uri="{FF2B5EF4-FFF2-40B4-BE49-F238E27FC236}">
                <a16:creationId xmlns:a16="http://schemas.microsoft.com/office/drawing/2014/main" id="{D0693ADB-6A32-9AD2-B8C1-3EDC7E9B4CBD}"/>
              </a:ext>
            </a:extLst>
          </p:cNvPr>
          <p:cNvSpPr>
            <a:spLocks noGrp="1"/>
          </p:cNvSpPr>
          <p:nvPr>
            <p:ph sz="quarter" idx="30" hasCustomPrompt="1"/>
          </p:nvPr>
        </p:nvSpPr>
        <p:spPr>
          <a:xfrm>
            <a:off x="5399049" y="4276318"/>
            <a:ext cx="2401575" cy="1659708"/>
          </a:xfrm>
          <a:prstGeom prst="roundRect">
            <a:avLst>
              <a:gd name="adj" fmla="val 811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9" name="Pladsholder til indhold 25">
            <a:extLst>
              <a:ext uri="{FF2B5EF4-FFF2-40B4-BE49-F238E27FC236}">
                <a16:creationId xmlns:a16="http://schemas.microsoft.com/office/drawing/2014/main" id="{C6B0A56E-DB6E-5E03-2660-DC20E8BDE250}"/>
              </a:ext>
            </a:extLst>
          </p:cNvPr>
          <p:cNvSpPr>
            <a:spLocks noGrp="1"/>
          </p:cNvSpPr>
          <p:nvPr>
            <p:ph sz="quarter" idx="31" hasCustomPrompt="1"/>
          </p:nvPr>
        </p:nvSpPr>
        <p:spPr>
          <a:xfrm>
            <a:off x="8636000" y="3720381"/>
            <a:ext cx="2441575" cy="1659708"/>
          </a:xfrm>
          <a:prstGeom prst="roundRect">
            <a:avLst>
              <a:gd name="adj" fmla="val 743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41" name="Pladsholder til indhold 25">
            <a:extLst>
              <a:ext uri="{FF2B5EF4-FFF2-40B4-BE49-F238E27FC236}">
                <a16:creationId xmlns:a16="http://schemas.microsoft.com/office/drawing/2014/main" id="{49DC0597-4F6B-E54F-C702-4B29E6DB6AF9}"/>
              </a:ext>
            </a:extLst>
          </p:cNvPr>
          <p:cNvSpPr>
            <a:spLocks noGrp="1"/>
          </p:cNvSpPr>
          <p:nvPr>
            <p:ph sz="quarter" idx="32" hasCustomPrompt="1"/>
          </p:nvPr>
        </p:nvSpPr>
        <p:spPr>
          <a:xfrm>
            <a:off x="9520724" y="974502"/>
            <a:ext cx="1036151" cy="1547878"/>
          </a:xfrm>
          <a:prstGeom prst="roundRect">
            <a:avLst>
              <a:gd name="adj" fmla="val 9610"/>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 name="Pladsholder til tekst 2">
            <a:extLst>
              <a:ext uri="{FF2B5EF4-FFF2-40B4-BE49-F238E27FC236}">
                <a16:creationId xmlns:a16="http://schemas.microsoft.com/office/drawing/2014/main" id="{14A5E73B-D035-A993-231F-3040A51CC865}"/>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222225205"/>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Kun titel">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10170565" cy="779230"/>
          </a:xfrm>
        </p:spPr>
        <p:txBody>
          <a:bodyPr/>
          <a:lstStyle>
            <a:lvl1pPr>
              <a:defRPr sz="2600" spc="0" baseline="0"/>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05C5917C-F24D-434F-9333-2F0AD6E9AD0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3" name="Pladsholder til tekst 2">
            <a:extLst>
              <a:ext uri="{FF2B5EF4-FFF2-40B4-BE49-F238E27FC236}">
                <a16:creationId xmlns:a16="http://schemas.microsoft.com/office/drawing/2014/main" id="{8D1733F5-4632-73D6-E7ED-1D44BA1AEF33}"/>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50522145"/>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Kun titel (hvid)">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10170565" cy="779230"/>
          </a:xfrm>
        </p:spPr>
        <p:txBody>
          <a:bodyPr/>
          <a:lstStyle>
            <a:lvl1pPr>
              <a:defRPr sz="2600" spc="0" baseline="0"/>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4CEBCA78-0397-40C3-ADDF-9D58F98D4CBA}"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3" name="Pladsholder til tekst 2">
            <a:extLst>
              <a:ext uri="{FF2B5EF4-FFF2-40B4-BE49-F238E27FC236}">
                <a16:creationId xmlns:a16="http://schemas.microsoft.com/office/drawing/2014/main" id="{0A791444-7032-9FBB-CCC3-AE9144D07CF4}"/>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76359930"/>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FU Billedmasker (kun til kopiering)">
    <p:bg>
      <p:bgRef idx="1001">
        <a:schemeClr val="bg2"/>
      </p:bgRef>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2FF10B8C-71E6-4E8A-B722-5FBE1847390E}"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6" name="Pladsholder til billede 25">
            <a:extLst>
              <a:ext uri="{FF2B5EF4-FFF2-40B4-BE49-F238E27FC236}">
                <a16:creationId xmlns:a16="http://schemas.microsoft.com/office/drawing/2014/main" id="{CED0BA65-35E6-9FD6-620C-43062B666162}"/>
              </a:ext>
            </a:extLst>
          </p:cNvPr>
          <p:cNvSpPr>
            <a:spLocks noGrp="1"/>
          </p:cNvSpPr>
          <p:nvPr>
            <p:ph type="pic" sz="quarter" idx="13"/>
          </p:nvPr>
        </p:nvSpPr>
        <p:spPr>
          <a:xfrm>
            <a:off x="5349736" y="741273"/>
            <a:ext cx="1213120" cy="1499418"/>
          </a:xfrm>
          <a:custGeom>
            <a:avLst/>
            <a:gdLst>
              <a:gd name="connsiteX0" fmla="*/ 544324 w 1213120"/>
              <a:gd name="connsiteY0" fmla="*/ 0 h 1499418"/>
              <a:gd name="connsiteX1" fmla="*/ 1088646 w 1213120"/>
              <a:gd name="connsiteY1" fmla="*/ 543457 h 1499418"/>
              <a:gd name="connsiteX2" fmla="*/ 1056891 w 1213120"/>
              <a:gd name="connsiteY2" fmla="*/ 726805 h 1499418"/>
              <a:gd name="connsiteX3" fmla="*/ 1076869 w 1213120"/>
              <a:gd name="connsiteY3" fmla="*/ 801412 h 1499418"/>
              <a:gd name="connsiteX4" fmla="*/ 1213120 w 1213120"/>
              <a:gd name="connsiteY4" fmla="*/ 1101210 h 1499418"/>
              <a:gd name="connsiteX5" fmla="*/ 814509 w 1213120"/>
              <a:gd name="connsiteY5" fmla="*/ 1499418 h 1499418"/>
              <a:gd name="connsiteX6" fmla="*/ 415898 w 1213120"/>
              <a:gd name="connsiteY6" fmla="*/ 1101210 h 1499418"/>
              <a:gd name="connsiteX7" fmla="*/ 388674 w 1213120"/>
              <a:gd name="connsiteY7" fmla="*/ 1064371 h 1499418"/>
              <a:gd name="connsiteX8" fmla="*/ 0 w 1213120"/>
              <a:gd name="connsiteY8" fmla="*/ 543457 h 1499418"/>
              <a:gd name="connsiteX9" fmla="*/ 544324 w 1213120"/>
              <a:gd name="connsiteY9" fmla="*/ 0 h 14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8">
                <a:moveTo>
                  <a:pt x="544324" y="0"/>
                </a:moveTo>
                <a:cubicBezTo>
                  <a:pt x="844945" y="0"/>
                  <a:pt x="1088646" y="243315"/>
                  <a:pt x="1088646" y="543457"/>
                </a:cubicBezTo>
                <a:cubicBezTo>
                  <a:pt x="1088646" y="607796"/>
                  <a:pt x="1077448" y="669525"/>
                  <a:pt x="1056891" y="726805"/>
                </a:cubicBezTo>
                <a:cubicBezTo>
                  <a:pt x="1047427" y="753174"/>
                  <a:pt x="1055778" y="782975"/>
                  <a:pt x="1076869" y="801412"/>
                </a:cubicBezTo>
                <a:cubicBezTo>
                  <a:pt x="1160378" y="874402"/>
                  <a:pt x="1213120" y="981654"/>
                  <a:pt x="1213120" y="1101210"/>
                </a:cubicBezTo>
                <a:cubicBezTo>
                  <a:pt x="1213120" y="1321133"/>
                  <a:pt x="1034655" y="1499418"/>
                  <a:pt x="814509" y="1499418"/>
                </a:cubicBezTo>
                <a:cubicBezTo>
                  <a:pt x="594362" y="1499418"/>
                  <a:pt x="415898" y="1321133"/>
                  <a:pt x="415898" y="1101210"/>
                </a:cubicBezTo>
                <a:cubicBezTo>
                  <a:pt x="415898" y="1084325"/>
                  <a:pt x="404854" y="1069183"/>
                  <a:pt x="388674" y="1064371"/>
                </a:cubicBezTo>
                <a:cubicBezTo>
                  <a:pt x="163897" y="997520"/>
                  <a:pt x="0" y="789597"/>
                  <a:pt x="0" y="543457"/>
                </a:cubicBezTo>
                <a:cubicBezTo>
                  <a:pt x="0" y="243315"/>
                  <a:pt x="243702" y="0"/>
                  <a:pt x="544324"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0" name="Pladsholder til billede 39">
            <a:extLst>
              <a:ext uri="{FF2B5EF4-FFF2-40B4-BE49-F238E27FC236}">
                <a16:creationId xmlns:a16="http://schemas.microsoft.com/office/drawing/2014/main" id="{B504C1AC-86AB-BAA6-D2C8-2DBEB55F3796}"/>
              </a:ext>
            </a:extLst>
          </p:cNvPr>
          <p:cNvSpPr>
            <a:spLocks noGrp="1"/>
          </p:cNvSpPr>
          <p:nvPr>
            <p:ph type="pic" sz="quarter" idx="14"/>
          </p:nvPr>
        </p:nvSpPr>
        <p:spPr>
          <a:xfrm>
            <a:off x="6960623" y="741274"/>
            <a:ext cx="1213120" cy="1499418"/>
          </a:xfrm>
          <a:custGeom>
            <a:avLst/>
            <a:gdLst>
              <a:gd name="connsiteX0" fmla="*/ 668797 w 1213120"/>
              <a:gd name="connsiteY0" fmla="*/ 0 h 1499418"/>
              <a:gd name="connsiteX1" fmla="*/ 1213120 w 1213120"/>
              <a:gd name="connsiteY1" fmla="*/ 543457 h 1499418"/>
              <a:gd name="connsiteX2" fmla="*/ 824446 w 1213120"/>
              <a:gd name="connsiteY2" fmla="*/ 1064371 h 1499418"/>
              <a:gd name="connsiteX3" fmla="*/ 797221 w 1213120"/>
              <a:gd name="connsiteY3" fmla="*/ 1101210 h 1499418"/>
              <a:gd name="connsiteX4" fmla="*/ 398611 w 1213120"/>
              <a:gd name="connsiteY4" fmla="*/ 1499418 h 1499418"/>
              <a:gd name="connsiteX5" fmla="*/ 0 w 1213120"/>
              <a:gd name="connsiteY5" fmla="*/ 1101210 h 1499418"/>
              <a:gd name="connsiteX6" fmla="*/ 136251 w 1213120"/>
              <a:gd name="connsiteY6" fmla="*/ 801412 h 1499418"/>
              <a:gd name="connsiteX7" fmla="*/ 156230 w 1213120"/>
              <a:gd name="connsiteY7" fmla="*/ 726805 h 1499418"/>
              <a:gd name="connsiteX8" fmla="*/ 124474 w 1213120"/>
              <a:gd name="connsiteY8" fmla="*/ 543457 h 1499418"/>
              <a:gd name="connsiteX9" fmla="*/ 668797 w 1213120"/>
              <a:gd name="connsiteY9" fmla="*/ 0 h 14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8">
                <a:moveTo>
                  <a:pt x="668797" y="0"/>
                </a:moveTo>
                <a:cubicBezTo>
                  <a:pt x="969417" y="0"/>
                  <a:pt x="1213120" y="243315"/>
                  <a:pt x="1213120" y="543457"/>
                </a:cubicBezTo>
                <a:cubicBezTo>
                  <a:pt x="1213120" y="789597"/>
                  <a:pt x="1049224" y="997520"/>
                  <a:pt x="824446" y="1064371"/>
                </a:cubicBezTo>
                <a:cubicBezTo>
                  <a:pt x="808265" y="1069183"/>
                  <a:pt x="797221" y="1084325"/>
                  <a:pt x="797221" y="1101210"/>
                </a:cubicBezTo>
                <a:cubicBezTo>
                  <a:pt x="797221" y="1321133"/>
                  <a:pt x="618757" y="1499418"/>
                  <a:pt x="398611" y="1499418"/>
                </a:cubicBezTo>
                <a:cubicBezTo>
                  <a:pt x="178464" y="1499418"/>
                  <a:pt x="0" y="1321133"/>
                  <a:pt x="0" y="1101210"/>
                </a:cubicBezTo>
                <a:cubicBezTo>
                  <a:pt x="0" y="981654"/>
                  <a:pt x="52742" y="874402"/>
                  <a:pt x="136251" y="801412"/>
                </a:cubicBezTo>
                <a:cubicBezTo>
                  <a:pt x="157343" y="782975"/>
                  <a:pt x="165693" y="753174"/>
                  <a:pt x="156230" y="726805"/>
                </a:cubicBezTo>
                <a:cubicBezTo>
                  <a:pt x="135672" y="669525"/>
                  <a:pt x="124474" y="607796"/>
                  <a:pt x="124474" y="543457"/>
                </a:cubicBezTo>
                <a:cubicBezTo>
                  <a:pt x="124473" y="243315"/>
                  <a:pt x="368175" y="0"/>
                  <a:pt x="668797"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dirty="0"/>
          </a:p>
        </p:txBody>
      </p:sp>
      <p:sp>
        <p:nvSpPr>
          <p:cNvPr id="41" name="Pladsholder til billede 40">
            <a:extLst>
              <a:ext uri="{FF2B5EF4-FFF2-40B4-BE49-F238E27FC236}">
                <a16:creationId xmlns:a16="http://schemas.microsoft.com/office/drawing/2014/main" id="{29E20A09-FDF7-A3BE-F286-D03A3A823A15}"/>
              </a:ext>
            </a:extLst>
          </p:cNvPr>
          <p:cNvSpPr>
            <a:spLocks noGrp="1"/>
          </p:cNvSpPr>
          <p:nvPr>
            <p:ph type="pic" sz="quarter" idx="15"/>
          </p:nvPr>
        </p:nvSpPr>
        <p:spPr>
          <a:xfrm>
            <a:off x="8571508" y="741276"/>
            <a:ext cx="1218842" cy="1499414"/>
          </a:xfrm>
          <a:custGeom>
            <a:avLst/>
            <a:gdLst>
              <a:gd name="connsiteX0" fmla="*/ 820229 w 1218842"/>
              <a:gd name="connsiteY0" fmla="*/ 0 h 1499414"/>
              <a:gd name="connsiteX1" fmla="*/ 1218842 w 1218842"/>
              <a:gd name="connsiteY1" fmla="*/ 398206 h 1499414"/>
              <a:gd name="connsiteX2" fmla="*/ 1078879 w 1218842"/>
              <a:gd name="connsiteY2" fmla="*/ 701208 h 1499414"/>
              <a:gd name="connsiteX3" fmla="*/ 1058093 w 1218842"/>
              <a:gd name="connsiteY3" fmla="*/ 775982 h 1499414"/>
              <a:gd name="connsiteX4" fmla="*/ 1088651 w 1218842"/>
              <a:gd name="connsiteY4" fmla="*/ 955957 h 1499414"/>
              <a:gd name="connsiteX5" fmla="*/ 544326 w 1218842"/>
              <a:gd name="connsiteY5" fmla="*/ 1499414 h 1499414"/>
              <a:gd name="connsiteX6" fmla="*/ 0 w 1218842"/>
              <a:gd name="connsiteY6" fmla="*/ 955957 h 1499414"/>
              <a:gd name="connsiteX7" fmla="*/ 395488 w 1218842"/>
              <a:gd name="connsiteY7" fmla="*/ 433067 h 1499414"/>
              <a:gd name="connsiteX8" fmla="*/ 421617 w 1218842"/>
              <a:gd name="connsiteY8" fmla="*/ 398206 h 1499414"/>
              <a:gd name="connsiteX9" fmla="*/ 820229 w 1218842"/>
              <a:gd name="connsiteY9" fmla="*/ 0 h 149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42" h="1499414">
                <a:moveTo>
                  <a:pt x="820229" y="0"/>
                </a:moveTo>
                <a:cubicBezTo>
                  <a:pt x="1040376" y="0"/>
                  <a:pt x="1218842" y="178283"/>
                  <a:pt x="1218842" y="398206"/>
                </a:cubicBezTo>
                <a:cubicBezTo>
                  <a:pt x="1218842" y="519522"/>
                  <a:pt x="1164534" y="628170"/>
                  <a:pt x="1078879" y="701208"/>
                </a:cubicBezTo>
                <a:cubicBezTo>
                  <a:pt x="1057445" y="719484"/>
                  <a:pt x="1048753" y="749403"/>
                  <a:pt x="1058093" y="775982"/>
                </a:cubicBezTo>
                <a:cubicBezTo>
                  <a:pt x="1077887" y="832309"/>
                  <a:pt x="1088651" y="892879"/>
                  <a:pt x="1088651" y="955957"/>
                </a:cubicBezTo>
                <a:cubicBezTo>
                  <a:pt x="1088651" y="1256099"/>
                  <a:pt x="844948" y="1499414"/>
                  <a:pt x="544326" y="1499414"/>
                </a:cubicBezTo>
                <a:cubicBezTo>
                  <a:pt x="243703" y="1499414"/>
                  <a:pt x="0" y="1256099"/>
                  <a:pt x="0" y="955957"/>
                </a:cubicBezTo>
                <a:cubicBezTo>
                  <a:pt x="0" y="707337"/>
                  <a:pt x="167216" y="497709"/>
                  <a:pt x="395488" y="433067"/>
                </a:cubicBezTo>
                <a:cubicBezTo>
                  <a:pt x="410971" y="428681"/>
                  <a:pt x="421617" y="414301"/>
                  <a:pt x="421617" y="398206"/>
                </a:cubicBezTo>
                <a:cubicBezTo>
                  <a:pt x="421617" y="178283"/>
                  <a:pt x="600083" y="0"/>
                  <a:pt x="820229"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2" name="Pladsholder til billede 41">
            <a:extLst>
              <a:ext uri="{FF2B5EF4-FFF2-40B4-BE49-F238E27FC236}">
                <a16:creationId xmlns:a16="http://schemas.microsoft.com/office/drawing/2014/main" id="{E1722BFD-F916-BC18-3258-3C4D9228C60B}"/>
              </a:ext>
            </a:extLst>
          </p:cNvPr>
          <p:cNvSpPr>
            <a:spLocks noGrp="1"/>
          </p:cNvSpPr>
          <p:nvPr>
            <p:ph type="pic" sz="quarter" idx="16"/>
          </p:nvPr>
        </p:nvSpPr>
        <p:spPr>
          <a:xfrm>
            <a:off x="10175349" y="741275"/>
            <a:ext cx="1213120" cy="1499417"/>
          </a:xfrm>
          <a:custGeom>
            <a:avLst/>
            <a:gdLst>
              <a:gd name="connsiteX0" fmla="*/ 398611 w 1213120"/>
              <a:gd name="connsiteY0" fmla="*/ 0 h 1499417"/>
              <a:gd name="connsiteX1" fmla="*/ 797221 w 1213120"/>
              <a:gd name="connsiteY1" fmla="*/ 398206 h 1499417"/>
              <a:gd name="connsiteX2" fmla="*/ 824445 w 1213120"/>
              <a:gd name="connsiteY2" fmla="*/ 435045 h 1499417"/>
              <a:gd name="connsiteX3" fmla="*/ 1213120 w 1213120"/>
              <a:gd name="connsiteY3" fmla="*/ 955959 h 1499417"/>
              <a:gd name="connsiteX4" fmla="*/ 668797 w 1213120"/>
              <a:gd name="connsiteY4" fmla="*/ 1499417 h 1499417"/>
              <a:gd name="connsiteX5" fmla="*/ 124473 w 1213120"/>
              <a:gd name="connsiteY5" fmla="*/ 955959 h 1499417"/>
              <a:gd name="connsiteX6" fmla="*/ 156230 w 1213120"/>
              <a:gd name="connsiteY6" fmla="*/ 772611 h 1499417"/>
              <a:gd name="connsiteX7" fmla="*/ 136251 w 1213120"/>
              <a:gd name="connsiteY7" fmla="*/ 698004 h 1499417"/>
              <a:gd name="connsiteX8" fmla="*/ 0 w 1213120"/>
              <a:gd name="connsiteY8" fmla="*/ 398206 h 1499417"/>
              <a:gd name="connsiteX9" fmla="*/ 398611 w 1213120"/>
              <a:gd name="connsiteY9" fmla="*/ 0 h 149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7">
                <a:moveTo>
                  <a:pt x="398611" y="0"/>
                </a:moveTo>
                <a:cubicBezTo>
                  <a:pt x="618757" y="0"/>
                  <a:pt x="797221" y="178283"/>
                  <a:pt x="797221" y="398206"/>
                </a:cubicBezTo>
                <a:cubicBezTo>
                  <a:pt x="797221" y="415091"/>
                  <a:pt x="808265" y="430233"/>
                  <a:pt x="824445" y="435045"/>
                </a:cubicBezTo>
                <a:cubicBezTo>
                  <a:pt x="1049224" y="501896"/>
                  <a:pt x="1213120" y="709819"/>
                  <a:pt x="1213120" y="955959"/>
                </a:cubicBezTo>
                <a:cubicBezTo>
                  <a:pt x="1213120" y="1256101"/>
                  <a:pt x="969417" y="1499417"/>
                  <a:pt x="668797" y="1499417"/>
                </a:cubicBezTo>
                <a:cubicBezTo>
                  <a:pt x="368175" y="1499417"/>
                  <a:pt x="124473" y="1256101"/>
                  <a:pt x="124473" y="955959"/>
                </a:cubicBezTo>
                <a:cubicBezTo>
                  <a:pt x="124473" y="891620"/>
                  <a:pt x="135672" y="829891"/>
                  <a:pt x="156230" y="772611"/>
                </a:cubicBezTo>
                <a:cubicBezTo>
                  <a:pt x="165693" y="746242"/>
                  <a:pt x="157343" y="716441"/>
                  <a:pt x="136251" y="698004"/>
                </a:cubicBezTo>
                <a:cubicBezTo>
                  <a:pt x="52742" y="625014"/>
                  <a:pt x="0" y="517762"/>
                  <a:pt x="0" y="398206"/>
                </a:cubicBezTo>
                <a:cubicBezTo>
                  <a:pt x="0" y="178283"/>
                  <a:pt x="178464" y="0"/>
                  <a:pt x="398611"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4" name="Pladsholder til billede 43">
            <a:extLst>
              <a:ext uri="{FF2B5EF4-FFF2-40B4-BE49-F238E27FC236}">
                <a16:creationId xmlns:a16="http://schemas.microsoft.com/office/drawing/2014/main" id="{9FD47459-2D4D-CC29-D069-8ADEEECEB920}"/>
              </a:ext>
            </a:extLst>
          </p:cNvPr>
          <p:cNvSpPr>
            <a:spLocks noGrp="1"/>
          </p:cNvSpPr>
          <p:nvPr>
            <p:ph type="pic" sz="quarter" idx="17"/>
          </p:nvPr>
        </p:nvSpPr>
        <p:spPr>
          <a:xfrm>
            <a:off x="6960622" y="2742570"/>
            <a:ext cx="1159470" cy="1498895"/>
          </a:xfrm>
          <a:custGeom>
            <a:avLst/>
            <a:gdLst>
              <a:gd name="connsiteX0" fmla="*/ 482404 w 1159470"/>
              <a:gd name="connsiteY0" fmla="*/ 0 h 1498895"/>
              <a:gd name="connsiteX1" fmla="*/ 964808 w 1159470"/>
              <a:gd name="connsiteY1" fmla="*/ 482424 h 1498895"/>
              <a:gd name="connsiteX2" fmla="*/ 906317 w 1159470"/>
              <a:gd name="connsiteY2" fmla="*/ 712866 h 1498895"/>
              <a:gd name="connsiteX3" fmla="*/ 955729 w 1159470"/>
              <a:gd name="connsiteY3" fmla="*/ 846212 h 1498895"/>
              <a:gd name="connsiteX4" fmla="*/ 1159470 w 1159470"/>
              <a:gd name="connsiteY4" fmla="*/ 1158210 h 1498895"/>
              <a:gd name="connsiteX5" fmla="*/ 818611 w 1159470"/>
              <a:gd name="connsiteY5" fmla="*/ 1498895 h 1498895"/>
              <a:gd name="connsiteX6" fmla="*/ 477751 w 1159470"/>
              <a:gd name="connsiteY6" fmla="*/ 1158210 h 1498895"/>
              <a:gd name="connsiteX7" fmla="*/ 510917 w 1159470"/>
              <a:gd name="connsiteY7" fmla="*/ 1011439 h 1498895"/>
              <a:gd name="connsiteX8" fmla="*/ 482404 w 1159470"/>
              <a:gd name="connsiteY8" fmla="*/ 964847 h 1498895"/>
              <a:gd name="connsiteX9" fmla="*/ 0 w 1159470"/>
              <a:gd name="connsiteY9" fmla="*/ 482424 h 1498895"/>
              <a:gd name="connsiteX10" fmla="*/ 482404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482404" y="0"/>
                </a:moveTo>
                <a:cubicBezTo>
                  <a:pt x="748829" y="0"/>
                  <a:pt x="964808" y="215988"/>
                  <a:pt x="964808" y="482424"/>
                </a:cubicBezTo>
                <a:cubicBezTo>
                  <a:pt x="964808" y="565884"/>
                  <a:pt x="943616" y="644394"/>
                  <a:pt x="906317" y="712866"/>
                </a:cubicBezTo>
                <a:cubicBezTo>
                  <a:pt x="882352" y="756862"/>
                  <a:pt x="909892" y="826059"/>
                  <a:pt x="955729" y="846212"/>
                </a:cubicBezTo>
                <a:cubicBezTo>
                  <a:pt x="1075700" y="898959"/>
                  <a:pt x="1159470" y="1018807"/>
                  <a:pt x="1159470" y="1158210"/>
                </a:cubicBezTo>
                <a:cubicBezTo>
                  <a:pt x="1159470" y="1346365"/>
                  <a:pt x="1006862" y="1498895"/>
                  <a:pt x="818611" y="1498895"/>
                </a:cubicBezTo>
                <a:cubicBezTo>
                  <a:pt x="630360" y="1498895"/>
                  <a:pt x="477751" y="1346365"/>
                  <a:pt x="477751" y="1158210"/>
                </a:cubicBezTo>
                <a:cubicBezTo>
                  <a:pt x="477751" y="1105658"/>
                  <a:pt x="489657" y="1055886"/>
                  <a:pt x="510917" y="1011439"/>
                </a:cubicBezTo>
                <a:cubicBezTo>
                  <a:pt x="520562" y="991280"/>
                  <a:pt x="504734" y="964847"/>
                  <a:pt x="482404" y="964847"/>
                </a:cubicBezTo>
                <a:cubicBezTo>
                  <a:pt x="215980" y="964847"/>
                  <a:pt x="0" y="748859"/>
                  <a:pt x="0" y="482424"/>
                </a:cubicBezTo>
                <a:cubicBezTo>
                  <a:pt x="0" y="215988"/>
                  <a:pt x="215980" y="0"/>
                  <a:pt x="482404"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5" name="Pladsholder til billede 44">
            <a:extLst>
              <a:ext uri="{FF2B5EF4-FFF2-40B4-BE49-F238E27FC236}">
                <a16:creationId xmlns:a16="http://schemas.microsoft.com/office/drawing/2014/main" id="{6DE93DB1-688C-DDC6-4831-0ADA36280D70}"/>
              </a:ext>
            </a:extLst>
          </p:cNvPr>
          <p:cNvSpPr>
            <a:spLocks noGrp="1"/>
          </p:cNvSpPr>
          <p:nvPr>
            <p:ph type="pic" sz="quarter" idx="18"/>
          </p:nvPr>
        </p:nvSpPr>
        <p:spPr>
          <a:xfrm>
            <a:off x="8568845" y="2728479"/>
            <a:ext cx="1159470" cy="1498895"/>
          </a:xfrm>
          <a:custGeom>
            <a:avLst/>
            <a:gdLst>
              <a:gd name="connsiteX0" fmla="*/ 340859 w 1159470"/>
              <a:gd name="connsiteY0" fmla="*/ 0 h 1498895"/>
              <a:gd name="connsiteX1" fmla="*/ 681717 w 1159470"/>
              <a:gd name="connsiteY1" fmla="*/ 340685 h 1498895"/>
              <a:gd name="connsiteX2" fmla="*/ 648553 w 1159470"/>
              <a:gd name="connsiteY2" fmla="*/ 487455 h 1498895"/>
              <a:gd name="connsiteX3" fmla="*/ 677066 w 1159470"/>
              <a:gd name="connsiteY3" fmla="*/ 534047 h 1498895"/>
              <a:gd name="connsiteX4" fmla="*/ 1159470 w 1159470"/>
              <a:gd name="connsiteY4" fmla="*/ 1016471 h 1498895"/>
              <a:gd name="connsiteX5" fmla="*/ 677066 w 1159470"/>
              <a:gd name="connsiteY5" fmla="*/ 1498895 h 1498895"/>
              <a:gd name="connsiteX6" fmla="*/ 194662 w 1159470"/>
              <a:gd name="connsiteY6" fmla="*/ 1016471 h 1498895"/>
              <a:gd name="connsiteX7" fmla="*/ 253153 w 1159470"/>
              <a:gd name="connsiteY7" fmla="*/ 786028 h 1498895"/>
              <a:gd name="connsiteX8" fmla="*/ 203741 w 1159470"/>
              <a:gd name="connsiteY8" fmla="*/ 652682 h 1498895"/>
              <a:gd name="connsiteX9" fmla="*/ 0 w 1159470"/>
              <a:gd name="connsiteY9" fmla="*/ 340685 h 1498895"/>
              <a:gd name="connsiteX10" fmla="*/ 340859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340859" y="0"/>
                </a:moveTo>
                <a:cubicBezTo>
                  <a:pt x="529111" y="0"/>
                  <a:pt x="681717" y="152529"/>
                  <a:pt x="681717" y="340685"/>
                </a:cubicBezTo>
                <a:cubicBezTo>
                  <a:pt x="681717" y="393237"/>
                  <a:pt x="669813" y="443009"/>
                  <a:pt x="648553" y="487455"/>
                </a:cubicBezTo>
                <a:cubicBezTo>
                  <a:pt x="638909" y="507614"/>
                  <a:pt x="654736" y="534047"/>
                  <a:pt x="677066" y="534047"/>
                </a:cubicBezTo>
                <a:cubicBezTo>
                  <a:pt x="943491" y="534047"/>
                  <a:pt x="1159470" y="750036"/>
                  <a:pt x="1159470" y="1016471"/>
                </a:cubicBezTo>
                <a:cubicBezTo>
                  <a:pt x="1159470" y="1282906"/>
                  <a:pt x="943491" y="1498895"/>
                  <a:pt x="677066" y="1498895"/>
                </a:cubicBezTo>
                <a:cubicBezTo>
                  <a:pt x="410641" y="1498895"/>
                  <a:pt x="194662" y="1282906"/>
                  <a:pt x="194662" y="1016471"/>
                </a:cubicBezTo>
                <a:cubicBezTo>
                  <a:pt x="194662" y="933011"/>
                  <a:pt x="215855" y="854500"/>
                  <a:pt x="253153" y="786028"/>
                </a:cubicBezTo>
                <a:cubicBezTo>
                  <a:pt x="277117" y="742033"/>
                  <a:pt x="249578" y="672835"/>
                  <a:pt x="203741" y="652682"/>
                </a:cubicBezTo>
                <a:cubicBezTo>
                  <a:pt x="83770" y="599936"/>
                  <a:pt x="0" y="480087"/>
                  <a:pt x="0" y="340685"/>
                </a:cubicBezTo>
                <a:cubicBezTo>
                  <a:pt x="0" y="152529"/>
                  <a:pt x="152609" y="0"/>
                  <a:pt x="340859"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6" name="Pladsholder til billede 45">
            <a:extLst>
              <a:ext uri="{FF2B5EF4-FFF2-40B4-BE49-F238E27FC236}">
                <a16:creationId xmlns:a16="http://schemas.microsoft.com/office/drawing/2014/main" id="{BB8B60E5-126B-3160-D925-FD2A896D2368}"/>
              </a:ext>
            </a:extLst>
          </p:cNvPr>
          <p:cNvSpPr>
            <a:spLocks noGrp="1"/>
          </p:cNvSpPr>
          <p:nvPr>
            <p:ph type="pic" sz="quarter" idx="19"/>
          </p:nvPr>
        </p:nvSpPr>
        <p:spPr>
          <a:xfrm>
            <a:off x="10175348" y="2728479"/>
            <a:ext cx="1159470" cy="1498895"/>
          </a:xfrm>
          <a:custGeom>
            <a:avLst/>
            <a:gdLst>
              <a:gd name="connsiteX0" fmla="*/ 818611 w 1159470"/>
              <a:gd name="connsiteY0" fmla="*/ 0 h 1498895"/>
              <a:gd name="connsiteX1" fmla="*/ 1159470 w 1159470"/>
              <a:gd name="connsiteY1" fmla="*/ 340685 h 1498895"/>
              <a:gd name="connsiteX2" fmla="*/ 955729 w 1159470"/>
              <a:gd name="connsiteY2" fmla="*/ 652682 h 1498895"/>
              <a:gd name="connsiteX3" fmla="*/ 906317 w 1159470"/>
              <a:gd name="connsiteY3" fmla="*/ 786028 h 1498895"/>
              <a:gd name="connsiteX4" fmla="*/ 964808 w 1159470"/>
              <a:gd name="connsiteY4" fmla="*/ 1016471 h 1498895"/>
              <a:gd name="connsiteX5" fmla="*/ 482404 w 1159470"/>
              <a:gd name="connsiteY5" fmla="*/ 1498895 h 1498895"/>
              <a:gd name="connsiteX6" fmla="*/ 0 w 1159470"/>
              <a:gd name="connsiteY6" fmla="*/ 1016471 h 1498895"/>
              <a:gd name="connsiteX7" fmla="*/ 482404 w 1159470"/>
              <a:gd name="connsiteY7" fmla="*/ 534047 h 1498895"/>
              <a:gd name="connsiteX8" fmla="*/ 510917 w 1159470"/>
              <a:gd name="connsiteY8" fmla="*/ 487455 h 1498895"/>
              <a:gd name="connsiteX9" fmla="*/ 477753 w 1159470"/>
              <a:gd name="connsiteY9" fmla="*/ 340685 h 1498895"/>
              <a:gd name="connsiteX10" fmla="*/ 818611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818611" y="0"/>
                </a:moveTo>
                <a:cubicBezTo>
                  <a:pt x="1006862" y="0"/>
                  <a:pt x="1159470" y="152529"/>
                  <a:pt x="1159470" y="340685"/>
                </a:cubicBezTo>
                <a:cubicBezTo>
                  <a:pt x="1159470" y="480087"/>
                  <a:pt x="1075700" y="599936"/>
                  <a:pt x="955729" y="652682"/>
                </a:cubicBezTo>
                <a:cubicBezTo>
                  <a:pt x="909892" y="672835"/>
                  <a:pt x="882352" y="742033"/>
                  <a:pt x="906317" y="786028"/>
                </a:cubicBezTo>
                <a:cubicBezTo>
                  <a:pt x="943616" y="854500"/>
                  <a:pt x="964808" y="933011"/>
                  <a:pt x="964808" y="1016471"/>
                </a:cubicBezTo>
                <a:cubicBezTo>
                  <a:pt x="964808" y="1282906"/>
                  <a:pt x="748829" y="1498895"/>
                  <a:pt x="482404" y="1498895"/>
                </a:cubicBezTo>
                <a:cubicBezTo>
                  <a:pt x="215980" y="1498895"/>
                  <a:pt x="0" y="1282906"/>
                  <a:pt x="0" y="1016471"/>
                </a:cubicBezTo>
                <a:cubicBezTo>
                  <a:pt x="0" y="750036"/>
                  <a:pt x="215980" y="534047"/>
                  <a:pt x="482404" y="534047"/>
                </a:cubicBezTo>
                <a:cubicBezTo>
                  <a:pt x="504734" y="534047"/>
                  <a:pt x="520562" y="507614"/>
                  <a:pt x="510917" y="487455"/>
                </a:cubicBezTo>
                <a:cubicBezTo>
                  <a:pt x="489657" y="443009"/>
                  <a:pt x="477753" y="393237"/>
                  <a:pt x="477753" y="340685"/>
                </a:cubicBezTo>
                <a:cubicBezTo>
                  <a:pt x="477751" y="152529"/>
                  <a:pt x="630360" y="0"/>
                  <a:pt x="818611"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8" name="Pladsholder til billede 47">
            <a:extLst>
              <a:ext uri="{FF2B5EF4-FFF2-40B4-BE49-F238E27FC236}">
                <a16:creationId xmlns:a16="http://schemas.microsoft.com/office/drawing/2014/main" id="{135C29DB-4183-A186-DA96-05FF88EBE4F0}"/>
              </a:ext>
            </a:extLst>
          </p:cNvPr>
          <p:cNvSpPr>
            <a:spLocks noGrp="1"/>
          </p:cNvSpPr>
          <p:nvPr>
            <p:ph type="pic" sz="quarter" idx="20"/>
          </p:nvPr>
        </p:nvSpPr>
        <p:spPr>
          <a:xfrm>
            <a:off x="6961402" y="4680351"/>
            <a:ext cx="1461092" cy="1376149"/>
          </a:xfrm>
          <a:custGeom>
            <a:avLst/>
            <a:gdLst>
              <a:gd name="connsiteX0" fmla="*/ 1106096 w 1461092"/>
              <a:gd name="connsiteY0" fmla="*/ 83 h 1376149"/>
              <a:gd name="connsiteX1" fmla="*/ 1279517 w 1461092"/>
              <a:gd name="connsiteY1" fmla="*/ 48681 h 1376149"/>
              <a:gd name="connsiteX2" fmla="*/ 1412396 w 1461092"/>
              <a:gd name="connsiteY2" fmla="*/ 544423 h 1376149"/>
              <a:gd name="connsiteX3" fmla="*/ 916486 w 1461092"/>
              <a:gd name="connsiteY3" fmla="*/ 677257 h 1376149"/>
              <a:gd name="connsiteX4" fmla="*/ 864613 w 1461092"/>
              <a:gd name="connsiteY4" fmla="*/ 691510 h 1376149"/>
              <a:gd name="connsiteX5" fmla="*/ 859059 w 1461092"/>
              <a:gd name="connsiteY5" fmla="*/ 701401 h 1376149"/>
              <a:gd name="connsiteX6" fmla="*/ 862159 w 1461092"/>
              <a:gd name="connsiteY6" fmla="*/ 749117 h 1376149"/>
              <a:gd name="connsiteX7" fmla="*/ 888789 w 1461092"/>
              <a:gd name="connsiteY7" fmla="*/ 1180540 h 1376149"/>
              <a:gd name="connsiteX8" fmla="*/ 354379 w 1461092"/>
              <a:gd name="connsiteY8" fmla="*/ 1323687 h 1376149"/>
              <a:gd name="connsiteX9" fmla="*/ 173249 w 1461092"/>
              <a:gd name="connsiteY9" fmla="*/ 879243 h 1376149"/>
              <a:gd name="connsiteX10" fmla="*/ 154808 w 1461092"/>
              <a:gd name="connsiteY10" fmla="*/ 815576 h 1376149"/>
              <a:gd name="connsiteX11" fmla="*/ 61749 w 1461092"/>
              <a:gd name="connsiteY11" fmla="*/ 241228 h 1376149"/>
              <a:gd name="connsiteX12" fmla="*/ 690568 w 1461092"/>
              <a:gd name="connsiteY12" fmla="*/ 72794 h 1376149"/>
              <a:gd name="connsiteX13" fmla="*/ 750007 w 1461092"/>
              <a:gd name="connsiteY13" fmla="*/ 113535 h 1376149"/>
              <a:gd name="connsiteX14" fmla="*/ 839902 w 1461092"/>
              <a:gd name="connsiteY14" fmla="*/ 107634 h 1376149"/>
              <a:gd name="connsiteX15" fmla="*/ 1106096 w 1461092"/>
              <a:gd name="connsiteY15" fmla="*/ 83 h 137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1092" h="1376149">
                <a:moveTo>
                  <a:pt x="1106096" y="83"/>
                </a:moveTo>
                <a:cubicBezTo>
                  <a:pt x="1165157" y="1347"/>
                  <a:pt x="1224745" y="17069"/>
                  <a:pt x="1279517" y="48681"/>
                </a:cubicBezTo>
                <a:cubicBezTo>
                  <a:pt x="1453153" y="148896"/>
                  <a:pt x="1512642" y="370847"/>
                  <a:pt x="1412396" y="544423"/>
                </a:cubicBezTo>
                <a:cubicBezTo>
                  <a:pt x="1312150" y="717999"/>
                  <a:pt x="1090122" y="777470"/>
                  <a:pt x="916486" y="677257"/>
                </a:cubicBezTo>
                <a:cubicBezTo>
                  <a:pt x="898454" y="666849"/>
                  <a:pt x="874585" y="673238"/>
                  <a:pt x="864613" y="691510"/>
                </a:cubicBezTo>
                <a:cubicBezTo>
                  <a:pt x="862807" y="694820"/>
                  <a:pt x="860956" y="698118"/>
                  <a:pt x="859059" y="701401"/>
                </a:cubicBezTo>
                <a:cubicBezTo>
                  <a:pt x="850392" y="716407"/>
                  <a:pt x="851713" y="735290"/>
                  <a:pt x="862159" y="749117"/>
                </a:cubicBezTo>
                <a:cubicBezTo>
                  <a:pt x="954013" y="870710"/>
                  <a:pt x="969795" y="1040281"/>
                  <a:pt x="888789" y="1180540"/>
                </a:cubicBezTo>
                <a:cubicBezTo>
                  <a:pt x="780758" y="1367590"/>
                  <a:pt x="541494" y="1431688"/>
                  <a:pt x="354379" y="1323687"/>
                </a:cubicBezTo>
                <a:cubicBezTo>
                  <a:pt x="196181" y="1232382"/>
                  <a:pt x="125907" y="1047307"/>
                  <a:pt x="173249" y="879243"/>
                </a:cubicBezTo>
                <a:cubicBezTo>
                  <a:pt x="179703" y="856329"/>
                  <a:pt x="172635" y="831357"/>
                  <a:pt x="154808" y="815576"/>
                </a:cubicBezTo>
                <a:cubicBezTo>
                  <a:pt x="-5582" y="673594"/>
                  <a:pt x="-49531" y="433908"/>
                  <a:pt x="61749" y="241228"/>
                </a:cubicBezTo>
                <a:cubicBezTo>
                  <a:pt x="188866" y="21131"/>
                  <a:pt x="470397" y="-54280"/>
                  <a:pt x="690568" y="72794"/>
                </a:cubicBezTo>
                <a:cubicBezTo>
                  <a:pt x="711736" y="85011"/>
                  <a:pt x="731567" y="98655"/>
                  <a:pt x="750007" y="113535"/>
                </a:cubicBezTo>
                <a:cubicBezTo>
                  <a:pt x="776240" y="134701"/>
                  <a:pt x="816205" y="131603"/>
                  <a:pt x="839902" y="107634"/>
                </a:cubicBezTo>
                <a:cubicBezTo>
                  <a:pt x="910685" y="36036"/>
                  <a:pt x="1007660" y="-2023"/>
                  <a:pt x="1106096" y="8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9" name="Pladsholder til billede 48">
            <a:extLst>
              <a:ext uri="{FF2B5EF4-FFF2-40B4-BE49-F238E27FC236}">
                <a16:creationId xmlns:a16="http://schemas.microsoft.com/office/drawing/2014/main" id="{1DAA1AA5-B52A-034C-33C2-7B23C4329A71}"/>
              </a:ext>
            </a:extLst>
          </p:cNvPr>
          <p:cNvSpPr>
            <a:spLocks noGrp="1"/>
          </p:cNvSpPr>
          <p:nvPr>
            <p:ph type="pic" sz="quarter" idx="21"/>
          </p:nvPr>
        </p:nvSpPr>
        <p:spPr>
          <a:xfrm>
            <a:off x="8569621" y="4681043"/>
            <a:ext cx="1459239" cy="1374842"/>
          </a:xfrm>
          <a:custGeom>
            <a:avLst/>
            <a:gdLst>
              <a:gd name="connsiteX0" fmla="*/ 576482 w 1459239"/>
              <a:gd name="connsiteY0" fmla="*/ 973 h 1374842"/>
              <a:gd name="connsiteX1" fmla="*/ 887662 w 1459239"/>
              <a:gd name="connsiteY1" fmla="*/ 195422 h 1374842"/>
              <a:gd name="connsiteX2" fmla="*/ 861066 w 1459239"/>
              <a:gd name="connsiteY2" fmla="*/ 626435 h 1374842"/>
              <a:gd name="connsiteX3" fmla="*/ 857970 w 1459239"/>
              <a:gd name="connsiteY3" fmla="*/ 674105 h 1374842"/>
              <a:gd name="connsiteX4" fmla="*/ 863517 w 1459239"/>
              <a:gd name="connsiteY4" fmla="*/ 683987 h 1374842"/>
              <a:gd name="connsiteX5" fmla="*/ 915324 w 1459239"/>
              <a:gd name="connsiteY5" fmla="*/ 698226 h 1374842"/>
              <a:gd name="connsiteX6" fmla="*/ 1410605 w 1459239"/>
              <a:gd name="connsiteY6" fmla="*/ 830934 h 1374842"/>
              <a:gd name="connsiteX7" fmla="*/ 1277895 w 1459239"/>
              <a:gd name="connsiteY7" fmla="*/ 1326202 h 1374842"/>
              <a:gd name="connsiteX8" fmla="*/ 838837 w 1459239"/>
              <a:gd name="connsiteY8" fmla="*/ 1267308 h 1374842"/>
              <a:gd name="connsiteX9" fmla="*/ 749057 w 1459239"/>
              <a:gd name="connsiteY9" fmla="*/ 1261413 h 1374842"/>
              <a:gd name="connsiteX10" fmla="*/ 689693 w 1459239"/>
              <a:gd name="connsiteY10" fmla="*/ 1302115 h 1374842"/>
              <a:gd name="connsiteX11" fmla="*/ 61672 w 1459239"/>
              <a:gd name="connsiteY11" fmla="*/ 1133841 h 1374842"/>
              <a:gd name="connsiteX12" fmla="*/ 154612 w 1459239"/>
              <a:gd name="connsiteY12" fmla="*/ 560040 h 1374842"/>
              <a:gd name="connsiteX13" fmla="*/ 173030 w 1459239"/>
              <a:gd name="connsiteY13" fmla="*/ 496434 h 1374842"/>
              <a:gd name="connsiteX14" fmla="*/ 353930 w 1459239"/>
              <a:gd name="connsiteY14" fmla="*/ 52411 h 1374842"/>
              <a:gd name="connsiteX15" fmla="*/ 576482 w 1459239"/>
              <a:gd name="connsiteY15" fmla="*/ 973 h 137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9239" h="1374842">
                <a:moveTo>
                  <a:pt x="576482" y="973"/>
                </a:moveTo>
                <a:cubicBezTo>
                  <a:pt x="701597" y="9815"/>
                  <a:pt x="820228" y="78625"/>
                  <a:pt x="887662" y="195422"/>
                </a:cubicBezTo>
                <a:cubicBezTo>
                  <a:pt x="968566" y="335547"/>
                  <a:pt x="952804" y="504957"/>
                  <a:pt x="861066" y="626435"/>
                </a:cubicBezTo>
                <a:cubicBezTo>
                  <a:pt x="850634" y="640248"/>
                  <a:pt x="849314" y="659114"/>
                  <a:pt x="857970" y="674105"/>
                </a:cubicBezTo>
                <a:cubicBezTo>
                  <a:pt x="859864" y="677385"/>
                  <a:pt x="861713" y="680680"/>
                  <a:pt x="863517" y="683987"/>
                </a:cubicBezTo>
                <a:cubicBezTo>
                  <a:pt x="873477" y="702242"/>
                  <a:pt x="897315" y="708624"/>
                  <a:pt x="915324" y="698226"/>
                </a:cubicBezTo>
                <a:cubicBezTo>
                  <a:pt x="1088740" y="598108"/>
                  <a:pt x="1310486" y="657523"/>
                  <a:pt x="1410605" y="830934"/>
                </a:cubicBezTo>
                <a:cubicBezTo>
                  <a:pt x="1510723" y="1004345"/>
                  <a:pt x="1451310" y="1226085"/>
                  <a:pt x="1277895" y="1326202"/>
                </a:cubicBezTo>
                <a:cubicBezTo>
                  <a:pt x="1132020" y="1410427"/>
                  <a:pt x="951947" y="1381763"/>
                  <a:pt x="838837" y="1267308"/>
                </a:cubicBezTo>
                <a:cubicBezTo>
                  <a:pt x="815170" y="1243361"/>
                  <a:pt x="775256" y="1240267"/>
                  <a:pt x="749057" y="1261413"/>
                </a:cubicBezTo>
                <a:cubicBezTo>
                  <a:pt x="730639" y="1276278"/>
                  <a:pt x="710834" y="1289910"/>
                  <a:pt x="689693" y="1302115"/>
                </a:cubicBezTo>
                <a:cubicBezTo>
                  <a:pt x="469801" y="1429070"/>
                  <a:pt x="188627" y="1353727"/>
                  <a:pt x="61672" y="1133841"/>
                </a:cubicBezTo>
                <a:cubicBezTo>
                  <a:pt x="-49468" y="941346"/>
                  <a:pt x="-5574" y="701885"/>
                  <a:pt x="154612" y="560040"/>
                </a:cubicBezTo>
                <a:cubicBezTo>
                  <a:pt x="172417" y="544273"/>
                  <a:pt x="179476" y="519325"/>
                  <a:pt x="173030" y="496434"/>
                </a:cubicBezTo>
                <a:cubicBezTo>
                  <a:pt x="125748" y="328528"/>
                  <a:pt x="195933" y="143629"/>
                  <a:pt x="353930" y="52411"/>
                </a:cubicBezTo>
                <a:cubicBezTo>
                  <a:pt x="424009" y="11951"/>
                  <a:pt x="501413" y="-4332"/>
                  <a:pt x="576482" y="97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50" name="Pladsholder til billede 49">
            <a:extLst>
              <a:ext uri="{FF2B5EF4-FFF2-40B4-BE49-F238E27FC236}">
                <a16:creationId xmlns:a16="http://schemas.microsoft.com/office/drawing/2014/main" id="{FD2EA4A2-1676-46B8-9DA5-078C39DB7CD0}"/>
              </a:ext>
            </a:extLst>
          </p:cNvPr>
          <p:cNvSpPr>
            <a:spLocks noGrp="1"/>
          </p:cNvSpPr>
          <p:nvPr>
            <p:ph type="pic" sz="quarter" idx="22"/>
          </p:nvPr>
        </p:nvSpPr>
        <p:spPr>
          <a:xfrm>
            <a:off x="10175676" y="4681043"/>
            <a:ext cx="1459239" cy="1374842"/>
          </a:xfrm>
          <a:custGeom>
            <a:avLst/>
            <a:gdLst>
              <a:gd name="connsiteX0" fmla="*/ 882758 w 1459239"/>
              <a:gd name="connsiteY0" fmla="*/ 973 h 1374842"/>
              <a:gd name="connsiteX1" fmla="*/ 1105310 w 1459239"/>
              <a:gd name="connsiteY1" fmla="*/ 52411 h 1374842"/>
              <a:gd name="connsiteX2" fmla="*/ 1286210 w 1459239"/>
              <a:gd name="connsiteY2" fmla="*/ 496433 h 1374842"/>
              <a:gd name="connsiteX3" fmla="*/ 1304627 w 1459239"/>
              <a:gd name="connsiteY3" fmla="*/ 560039 h 1374842"/>
              <a:gd name="connsiteX4" fmla="*/ 1397573 w 1459239"/>
              <a:gd name="connsiteY4" fmla="*/ 1133841 h 1374842"/>
              <a:gd name="connsiteX5" fmla="*/ 769547 w 1459239"/>
              <a:gd name="connsiteY5" fmla="*/ 1302115 h 1374842"/>
              <a:gd name="connsiteX6" fmla="*/ 710183 w 1459239"/>
              <a:gd name="connsiteY6" fmla="*/ 1261413 h 1374842"/>
              <a:gd name="connsiteX7" fmla="*/ 620403 w 1459239"/>
              <a:gd name="connsiteY7" fmla="*/ 1267309 h 1374842"/>
              <a:gd name="connsiteX8" fmla="*/ 181345 w 1459239"/>
              <a:gd name="connsiteY8" fmla="*/ 1326202 h 1374842"/>
              <a:gd name="connsiteX9" fmla="*/ 48636 w 1459239"/>
              <a:gd name="connsiteY9" fmla="*/ 830934 h 1374842"/>
              <a:gd name="connsiteX10" fmla="*/ 543916 w 1459239"/>
              <a:gd name="connsiteY10" fmla="*/ 698227 h 1374842"/>
              <a:gd name="connsiteX11" fmla="*/ 595721 w 1459239"/>
              <a:gd name="connsiteY11" fmla="*/ 683987 h 1374842"/>
              <a:gd name="connsiteX12" fmla="*/ 601270 w 1459239"/>
              <a:gd name="connsiteY12" fmla="*/ 674105 h 1374842"/>
              <a:gd name="connsiteX13" fmla="*/ 598174 w 1459239"/>
              <a:gd name="connsiteY13" fmla="*/ 626434 h 1374842"/>
              <a:gd name="connsiteX14" fmla="*/ 571577 w 1459239"/>
              <a:gd name="connsiteY14" fmla="*/ 195422 h 1374842"/>
              <a:gd name="connsiteX15" fmla="*/ 882758 w 1459239"/>
              <a:gd name="connsiteY15" fmla="*/ 973 h 137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9239" h="1374842">
                <a:moveTo>
                  <a:pt x="882758" y="973"/>
                </a:moveTo>
                <a:cubicBezTo>
                  <a:pt x="957827" y="-4332"/>
                  <a:pt x="1035231" y="11951"/>
                  <a:pt x="1105310" y="52411"/>
                </a:cubicBezTo>
                <a:cubicBezTo>
                  <a:pt x="1263307" y="143628"/>
                  <a:pt x="1333496" y="328528"/>
                  <a:pt x="1286210" y="496433"/>
                </a:cubicBezTo>
                <a:cubicBezTo>
                  <a:pt x="1279764" y="519325"/>
                  <a:pt x="1286823" y="544272"/>
                  <a:pt x="1304627" y="560039"/>
                </a:cubicBezTo>
                <a:cubicBezTo>
                  <a:pt x="1464808" y="701886"/>
                  <a:pt x="1508710" y="941345"/>
                  <a:pt x="1397573" y="1133841"/>
                </a:cubicBezTo>
                <a:cubicBezTo>
                  <a:pt x="1270613" y="1353727"/>
                  <a:pt x="989438" y="1429070"/>
                  <a:pt x="769547" y="1302115"/>
                </a:cubicBezTo>
                <a:cubicBezTo>
                  <a:pt x="748406" y="1289909"/>
                  <a:pt x="728601" y="1276278"/>
                  <a:pt x="710183" y="1261413"/>
                </a:cubicBezTo>
                <a:cubicBezTo>
                  <a:pt x="683984" y="1240267"/>
                  <a:pt x="644070" y="1243362"/>
                  <a:pt x="620403" y="1267309"/>
                </a:cubicBezTo>
                <a:cubicBezTo>
                  <a:pt x="507293" y="1381763"/>
                  <a:pt x="327220" y="1410428"/>
                  <a:pt x="181345" y="1326202"/>
                </a:cubicBezTo>
                <a:cubicBezTo>
                  <a:pt x="7931" y="1226085"/>
                  <a:pt x="-51485" y="1004345"/>
                  <a:pt x="48636" y="830934"/>
                </a:cubicBezTo>
                <a:cubicBezTo>
                  <a:pt x="148756" y="657524"/>
                  <a:pt x="370500" y="598107"/>
                  <a:pt x="543916" y="698227"/>
                </a:cubicBezTo>
                <a:cubicBezTo>
                  <a:pt x="561923" y="708624"/>
                  <a:pt x="585763" y="702242"/>
                  <a:pt x="595721" y="683987"/>
                </a:cubicBezTo>
                <a:cubicBezTo>
                  <a:pt x="597527" y="680681"/>
                  <a:pt x="599375" y="677386"/>
                  <a:pt x="601270" y="674105"/>
                </a:cubicBezTo>
                <a:cubicBezTo>
                  <a:pt x="609926" y="659114"/>
                  <a:pt x="608606" y="640249"/>
                  <a:pt x="598174" y="626434"/>
                </a:cubicBezTo>
                <a:cubicBezTo>
                  <a:pt x="506436" y="504956"/>
                  <a:pt x="490674" y="335547"/>
                  <a:pt x="571577" y="195422"/>
                </a:cubicBezTo>
                <a:cubicBezTo>
                  <a:pt x="639011" y="78625"/>
                  <a:pt x="757643" y="9815"/>
                  <a:pt x="882758" y="97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7" name="Pladsholder til billede 46">
            <a:extLst>
              <a:ext uri="{FF2B5EF4-FFF2-40B4-BE49-F238E27FC236}">
                <a16:creationId xmlns:a16="http://schemas.microsoft.com/office/drawing/2014/main" id="{0A29DAD8-6644-4A76-F66E-30C315D7A63F}"/>
              </a:ext>
            </a:extLst>
          </p:cNvPr>
          <p:cNvSpPr>
            <a:spLocks noGrp="1"/>
          </p:cNvSpPr>
          <p:nvPr>
            <p:ph type="pic" sz="quarter" idx="23"/>
          </p:nvPr>
        </p:nvSpPr>
        <p:spPr>
          <a:xfrm>
            <a:off x="5352729" y="4680351"/>
            <a:ext cx="1461096" cy="1376149"/>
          </a:xfrm>
          <a:custGeom>
            <a:avLst/>
            <a:gdLst>
              <a:gd name="connsiteX0" fmla="*/ 354998 w 1461096"/>
              <a:gd name="connsiteY0" fmla="*/ 83 h 1376149"/>
              <a:gd name="connsiteX1" fmla="*/ 621192 w 1461096"/>
              <a:gd name="connsiteY1" fmla="*/ 107634 h 1376149"/>
              <a:gd name="connsiteX2" fmla="*/ 711086 w 1461096"/>
              <a:gd name="connsiteY2" fmla="*/ 113535 h 1376149"/>
              <a:gd name="connsiteX3" fmla="*/ 770526 w 1461096"/>
              <a:gd name="connsiteY3" fmla="*/ 72794 h 1376149"/>
              <a:gd name="connsiteX4" fmla="*/ 1399349 w 1461096"/>
              <a:gd name="connsiteY4" fmla="*/ 241228 h 1376149"/>
              <a:gd name="connsiteX5" fmla="*/ 1306286 w 1461096"/>
              <a:gd name="connsiteY5" fmla="*/ 815576 h 1376149"/>
              <a:gd name="connsiteX6" fmla="*/ 1287845 w 1461096"/>
              <a:gd name="connsiteY6" fmla="*/ 879242 h 1376149"/>
              <a:gd name="connsiteX7" fmla="*/ 1106715 w 1461096"/>
              <a:gd name="connsiteY7" fmla="*/ 1323687 h 1376149"/>
              <a:gd name="connsiteX8" fmla="*/ 572305 w 1461096"/>
              <a:gd name="connsiteY8" fmla="*/ 1180540 h 1376149"/>
              <a:gd name="connsiteX9" fmla="*/ 598935 w 1461096"/>
              <a:gd name="connsiteY9" fmla="*/ 749118 h 1376149"/>
              <a:gd name="connsiteX10" fmla="*/ 602035 w 1461096"/>
              <a:gd name="connsiteY10" fmla="*/ 701401 h 1376149"/>
              <a:gd name="connsiteX11" fmla="*/ 596479 w 1461096"/>
              <a:gd name="connsiteY11" fmla="*/ 691510 h 1376149"/>
              <a:gd name="connsiteX12" fmla="*/ 544608 w 1461096"/>
              <a:gd name="connsiteY12" fmla="*/ 677257 h 1376149"/>
              <a:gd name="connsiteX13" fmla="*/ 48698 w 1461096"/>
              <a:gd name="connsiteY13" fmla="*/ 544423 h 1376149"/>
              <a:gd name="connsiteX14" fmla="*/ 181577 w 1461096"/>
              <a:gd name="connsiteY14" fmla="*/ 48681 h 1376149"/>
              <a:gd name="connsiteX15" fmla="*/ 354998 w 1461096"/>
              <a:gd name="connsiteY15" fmla="*/ 83 h 137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1096" h="1376149">
                <a:moveTo>
                  <a:pt x="354998" y="83"/>
                </a:moveTo>
                <a:cubicBezTo>
                  <a:pt x="453434" y="-2023"/>
                  <a:pt x="550409" y="36036"/>
                  <a:pt x="621192" y="107634"/>
                </a:cubicBezTo>
                <a:cubicBezTo>
                  <a:pt x="644889" y="131603"/>
                  <a:pt x="684854" y="134701"/>
                  <a:pt x="711086" y="113535"/>
                </a:cubicBezTo>
                <a:cubicBezTo>
                  <a:pt x="729527" y="98655"/>
                  <a:pt x="749357" y="85011"/>
                  <a:pt x="770526" y="72794"/>
                </a:cubicBezTo>
                <a:cubicBezTo>
                  <a:pt x="990697" y="-54280"/>
                  <a:pt x="1272228" y="21131"/>
                  <a:pt x="1399349" y="241228"/>
                </a:cubicBezTo>
                <a:cubicBezTo>
                  <a:pt x="1510626" y="433908"/>
                  <a:pt x="1466682" y="673594"/>
                  <a:pt x="1306286" y="815576"/>
                </a:cubicBezTo>
                <a:cubicBezTo>
                  <a:pt x="1288459" y="831357"/>
                  <a:pt x="1281391" y="856329"/>
                  <a:pt x="1287845" y="879242"/>
                </a:cubicBezTo>
                <a:cubicBezTo>
                  <a:pt x="1335190" y="1047307"/>
                  <a:pt x="1264913" y="1232382"/>
                  <a:pt x="1106715" y="1323687"/>
                </a:cubicBezTo>
                <a:cubicBezTo>
                  <a:pt x="919600" y="1431688"/>
                  <a:pt x="680336" y="1367590"/>
                  <a:pt x="572305" y="1180540"/>
                </a:cubicBezTo>
                <a:cubicBezTo>
                  <a:pt x="491299" y="1040281"/>
                  <a:pt x="507081" y="870711"/>
                  <a:pt x="598935" y="749118"/>
                </a:cubicBezTo>
                <a:cubicBezTo>
                  <a:pt x="609381" y="735290"/>
                  <a:pt x="610702" y="716407"/>
                  <a:pt x="602035" y="701401"/>
                </a:cubicBezTo>
                <a:cubicBezTo>
                  <a:pt x="600138" y="698118"/>
                  <a:pt x="598287" y="694820"/>
                  <a:pt x="596479" y="691510"/>
                </a:cubicBezTo>
                <a:cubicBezTo>
                  <a:pt x="586508" y="673238"/>
                  <a:pt x="562638" y="666849"/>
                  <a:pt x="544608" y="677257"/>
                </a:cubicBezTo>
                <a:cubicBezTo>
                  <a:pt x="370972" y="777470"/>
                  <a:pt x="148946" y="717999"/>
                  <a:pt x="48698" y="544423"/>
                </a:cubicBezTo>
                <a:cubicBezTo>
                  <a:pt x="-51550" y="370847"/>
                  <a:pt x="7942" y="148896"/>
                  <a:pt x="181577" y="48681"/>
                </a:cubicBezTo>
                <a:cubicBezTo>
                  <a:pt x="236349" y="17069"/>
                  <a:pt x="295937" y="1347"/>
                  <a:pt x="354998" y="8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3" name="Pladsholder til billede 42">
            <a:extLst>
              <a:ext uri="{FF2B5EF4-FFF2-40B4-BE49-F238E27FC236}">
                <a16:creationId xmlns:a16="http://schemas.microsoft.com/office/drawing/2014/main" id="{A11EAEE8-1573-6720-EB4E-FE1432F848F6}"/>
              </a:ext>
            </a:extLst>
          </p:cNvPr>
          <p:cNvSpPr>
            <a:spLocks noGrp="1"/>
          </p:cNvSpPr>
          <p:nvPr>
            <p:ph type="pic" sz="quarter" idx="24"/>
          </p:nvPr>
        </p:nvSpPr>
        <p:spPr>
          <a:xfrm>
            <a:off x="5352401" y="2695277"/>
            <a:ext cx="1159470" cy="1498895"/>
          </a:xfrm>
          <a:custGeom>
            <a:avLst/>
            <a:gdLst>
              <a:gd name="connsiteX0" fmla="*/ 677066 w 1159470"/>
              <a:gd name="connsiteY0" fmla="*/ 0 h 1498895"/>
              <a:gd name="connsiteX1" fmla="*/ 1159470 w 1159470"/>
              <a:gd name="connsiteY1" fmla="*/ 482424 h 1498895"/>
              <a:gd name="connsiteX2" fmla="*/ 677066 w 1159470"/>
              <a:gd name="connsiteY2" fmla="*/ 964847 h 1498895"/>
              <a:gd name="connsiteX3" fmla="*/ 648553 w 1159470"/>
              <a:gd name="connsiteY3" fmla="*/ 1011439 h 1498895"/>
              <a:gd name="connsiteX4" fmla="*/ 681717 w 1159470"/>
              <a:gd name="connsiteY4" fmla="*/ 1158210 h 1498895"/>
              <a:gd name="connsiteX5" fmla="*/ 340859 w 1159470"/>
              <a:gd name="connsiteY5" fmla="*/ 1498895 h 1498895"/>
              <a:gd name="connsiteX6" fmla="*/ 0 w 1159470"/>
              <a:gd name="connsiteY6" fmla="*/ 1158210 h 1498895"/>
              <a:gd name="connsiteX7" fmla="*/ 203741 w 1159470"/>
              <a:gd name="connsiteY7" fmla="*/ 846212 h 1498895"/>
              <a:gd name="connsiteX8" fmla="*/ 253153 w 1159470"/>
              <a:gd name="connsiteY8" fmla="*/ 712866 h 1498895"/>
              <a:gd name="connsiteX9" fmla="*/ 194662 w 1159470"/>
              <a:gd name="connsiteY9" fmla="*/ 482424 h 1498895"/>
              <a:gd name="connsiteX10" fmla="*/ 677066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677066" y="0"/>
                </a:moveTo>
                <a:cubicBezTo>
                  <a:pt x="943491" y="0"/>
                  <a:pt x="1159470" y="215988"/>
                  <a:pt x="1159470" y="482424"/>
                </a:cubicBezTo>
                <a:cubicBezTo>
                  <a:pt x="1159470" y="748859"/>
                  <a:pt x="943491" y="964847"/>
                  <a:pt x="677066" y="964847"/>
                </a:cubicBezTo>
                <a:cubicBezTo>
                  <a:pt x="654736" y="964847"/>
                  <a:pt x="638909" y="991280"/>
                  <a:pt x="648553" y="1011439"/>
                </a:cubicBezTo>
                <a:cubicBezTo>
                  <a:pt x="669813" y="1055886"/>
                  <a:pt x="681717" y="1105658"/>
                  <a:pt x="681717" y="1158210"/>
                </a:cubicBezTo>
                <a:cubicBezTo>
                  <a:pt x="681717" y="1346365"/>
                  <a:pt x="529111" y="1498895"/>
                  <a:pt x="340859" y="1498895"/>
                </a:cubicBezTo>
                <a:cubicBezTo>
                  <a:pt x="152607" y="1498895"/>
                  <a:pt x="0" y="1346365"/>
                  <a:pt x="0" y="1158210"/>
                </a:cubicBezTo>
                <a:cubicBezTo>
                  <a:pt x="0" y="1018807"/>
                  <a:pt x="83770" y="898959"/>
                  <a:pt x="203741" y="846212"/>
                </a:cubicBezTo>
                <a:cubicBezTo>
                  <a:pt x="249578" y="826059"/>
                  <a:pt x="277117" y="756862"/>
                  <a:pt x="253153" y="712866"/>
                </a:cubicBezTo>
                <a:cubicBezTo>
                  <a:pt x="215855" y="644394"/>
                  <a:pt x="194662" y="565884"/>
                  <a:pt x="194662" y="482424"/>
                </a:cubicBezTo>
                <a:cubicBezTo>
                  <a:pt x="194662" y="215988"/>
                  <a:pt x="410642" y="0"/>
                  <a:pt x="677066"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53" name="Titel 4">
            <a:extLst>
              <a:ext uri="{FF2B5EF4-FFF2-40B4-BE49-F238E27FC236}">
                <a16:creationId xmlns:a16="http://schemas.microsoft.com/office/drawing/2014/main" id="{6F25F5E2-2F4C-23C9-C94A-02A7510C7C98}"/>
              </a:ext>
            </a:extLst>
          </p:cNvPr>
          <p:cNvSpPr txBox="1">
            <a:spLocks/>
          </p:cNvSpPr>
          <p:nvPr userDrawn="1"/>
        </p:nvSpPr>
        <p:spPr>
          <a:xfrm>
            <a:off x="376980" y="383526"/>
            <a:ext cx="3035144" cy="779230"/>
          </a:xfrm>
          <a:prstGeom prst="rect">
            <a:avLst/>
          </a:prstGeom>
        </p:spPr>
        <p:txBody>
          <a:bodyPr vert="horz" lIns="0" tIns="0" rIns="0" bIns="0" rtlCol="0" anchor="t" anchorCtr="0">
            <a:noAutofit/>
          </a:bodyPr>
          <a:lstStyle>
            <a:lvl1pPr algn="l" defTabSz="914400" rtl="0" eaLnBrk="1" latinLnBrk="0" hangingPunct="1">
              <a:lnSpc>
                <a:spcPct val="87500"/>
              </a:lnSpc>
              <a:spcBef>
                <a:spcPct val="0"/>
              </a:spcBef>
              <a:buNone/>
              <a:defRPr sz="5400" b="0" kern="1200" spc="-96" baseline="0">
                <a:solidFill>
                  <a:schemeClr val="tx1"/>
                </a:solidFill>
                <a:latin typeface="+mj-lt"/>
                <a:ea typeface="+mj-ea"/>
                <a:cs typeface="+mj-cs"/>
              </a:defRPr>
            </a:lvl1pPr>
          </a:lstStyle>
          <a:p>
            <a:r>
              <a:rPr lang="da-DK" sz="2600" dirty="0"/>
              <a:t>CFU Billedmasker</a:t>
            </a:r>
          </a:p>
        </p:txBody>
      </p:sp>
      <p:sp>
        <p:nvSpPr>
          <p:cNvPr id="54" name="Pladsholder til indhold 3">
            <a:extLst>
              <a:ext uri="{FF2B5EF4-FFF2-40B4-BE49-F238E27FC236}">
                <a16:creationId xmlns:a16="http://schemas.microsoft.com/office/drawing/2014/main" id="{80041C2C-C34F-D970-95DF-7735047E5B8F}"/>
              </a:ext>
            </a:extLst>
          </p:cNvPr>
          <p:cNvSpPr txBox="1">
            <a:spLocks/>
          </p:cNvSpPr>
          <p:nvPr userDrawn="1"/>
        </p:nvSpPr>
        <p:spPr>
          <a:xfrm>
            <a:off x="376980" y="1204027"/>
            <a:ext cx="3323578" cy="4576049"/>
          </a:xfrm>
          <a:prstGeom prst="rect">
            <a:avLst/>
          </a:prstGeom>
        </p:spPr>
        <p:txBody>
          <a:bodyPr lIns="0" tIns="0" rIns="0" bIns="0"/>
          <a:lst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200" dirty="0">
                <a:solidFill>
                  <a:srgbClr val="2A2A2A"/>
                </a:solidFill>
              </a:rPr>
              <a:t>Disse former kan anvendes som masker til billeder, på samme måde som i de </a:t>
            </a:r>
            <a:r>
              <a:rPr lang="da-DK" sz="1200" dirty="0" err="1">
                <a:solidFill>
                  <a:srgbClr val="2A2A2A"/>
                </a:solidFill>
              </a:rPr>
              <a:t>forudskabte</a:t>
            </a:r>
            <a:r>
              <a:rPr lang="da-DK" sz="1200" dirty="0">
                <a:solidFill>
                  <a:srgbClr val="2A2A2A"/>
                </a:solidFill>
              </a:rPr>
              <a:t> layouttyper, men kan frit kopieres ind de steder, hvor de eksisterende former ikke fungerer optimalt ift. det valgte billedmateriale. </a:t>
            </a:r>
          </a:p>
          <a:p>
            <a:pPr marL="0" indent="0">
              <a:buFont typeface="Arial" panose="020B0604020202020204" pitchFamily="34" charset="0"/>
              <a:buNone/>
            </a:pPr>
            <a:r>
              <a:rPr lang="da-DK" sz="1200" dirty="0">
                <a:solidFill>
                  <a:srgbClr val="2A2A2A"/>
                </a:solidFill>
              </a:rPr>
              <a:t>For at anvende dem, gør således:</a:t>
            </a:r>
          </a:p>
          <a:p>
            <a:r>
              <a:rPr lang="da-DK" sz="1200" dirty="0">
                <a:solidFill>
                  <a:srgbClr val="2A2A2A"/>
                </a:solidFill>
              </a:rPr>
              <a:t>Tryk på billedsymbolet midt i den ønskede form og find dit ønskede billede</a:t>
            </a:r>
          </a:p>
          <a:p>
            <a:r>
              <a:rPr lang="da-DK" sz="1200" dirty="0">
                <a:solidFill>
                  <a:srgbClr val="2A2A2A"/>
                </a:solidFill>
              </a:rPr>
              <a:t>Kopier formen (nu med billedet i)</a:t>
            </a:r>
          </a:p>
          <a:p>
            <a:r>
              <a:rPr lang="da-DK" sz="1200" dirty="0">
                <a:solidFill>
                  <a:srgbClr val="2A2A2A"/>
                </a:solidFill>
              </a:rPr>
              <a:t>Indsæt den på det ønskede slide og skalér den til en passende størrelse på </a:t>
            </a:r>
            <a:r>
              <a:rPr lang="da-DK" sz="1200" dirty="0" err="1">
                <a:solidFill>
                  <a:srgbClr val="2A2A2A"/>
                </a:solidFill>
              </a:rPr>
              <a:t>slidet</a:t>
            </a:r>
            <a:endParaRPr lang="da-DK" sz="1200" dirty="0">
              <a:solidFill>
                <a:srgbClr val="2A2A2A"/>
              </a:solidFill>
            </a:endParaRPr>
          </a:p>
          <a:p>
            <a:r>
              <a:rPr lang="da-DK" sz="1200" dirty="0">
                <a:solidFill>
                  <a:srgbClr val="2A2A2A"/>
                </a:solidFill>
              </a:rPr>
              <a:t>Ønsker du at skalere eller flytte billedet inden i masken, gøres det ved at klikke på formen, finde ‘Beskær’ (under Billedformatering) og klikke og trække i hjørnerne på billedet. </a:t>
            </a:r>
          </a:p>
          <a:p>
            <a:endParaRPr lang="da-DK" sz="1200" dirty="0">
              <a:solidFill>
                <a:srgbClr val="2A2A2A"/>
              </a:solidFill>
            </a:endParaRPr>
          </a:p>
          <a:p>
            <a:endParaRPr lang="da-DK" sz="1200" dirty="0">
              <a:solidFill>
                <a:srgbClr val="2A2A2A"/>
              </a:solidFill>
            </a:endParaRPr>
          </a:p>
        </p:txBody>
      </p:sp>
      <p:sp>
        <p:nvSpPr>
          <p:cNvPr id="55" name="Pladsholder til tekst 54">
            <a:extLst>
              <a:ext uri="{FF2B5EF4-FFF2-40B4-BE49-F238E27FC236}">
                <a16:creationId xmlns:a16="http://schemas.microsoft.com/office/drawing/2014/main" id="{7FD8ABBC-8A1F-25A2-F1BF-5D31BA8C9140}"/>
              </a:ext>
            </a:extLst>
          </p:cNvPr>
          <p:cNvSpPr>
            <a:spLocks noGrp="1"/>
          </p:cNvSpPr>
          <p:nvPr>
            <p:ph type="body" sz="quarter" idx="2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64698480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odel venstre, indhold højre">
    <p:bg>
      <p:bgRef idx="1001">
        <a:schemeClr val="bg2"/>
      </p:bgRef>
    </p:bg>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4D807F35-26EE-2DE3-D5A0-B019097EF3BF}"/>
              </a:ext>
            </a:extLst>
          </p:cNvPr>
          <p:cNvSpPr/>
          <p:nvPr userDrawn="1"/>
        </p:nvSpPr>
        <p:spPr>
          <a:xfrm>
            <a:off x="129010" y="136525"/>
            <a:ext cx="5905500" cy="6584950"/>
          </a:xfrm>
          <a:prstGeom prst="roundRect">
            <a:avLst>
              <a:gd name="adj" fmla="val 26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DD8CB7F6-D6AF-420D-8E56-2E043DDC17C5}"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1" name="Pladsholder til indhold 14">
            <a:extLst>
              <a:ext uri="{FF2B5EF4-FFF2-40B4-BE49-F238E27FC236}">
                <a16:creationId xmlns:a16="http://schemas.microsoft.com/office/drawing/2014/main" id="{F9F9661C-F9DB-17E8-1537-C00EED1090CE}"/>
              </a:ext>
            </a:extLst>
          </p:cNvPr>
          <p:cNvSpPr>
            <a:spLocks noGrp="1"/>
          </p:cNvSpPr>
          <p:nvPr>
            <p:ph sz="quarter" idx="13" hasCustomPrompt="1"/>
          </p:nvPr>
        </p:nvSpPr>
        <p:spPr>
          <a:xfrm>
            <a:off x="387349" y="404812"/>
            <a:ext cx="5400675" cy="5951537"/>
          </a:xfrm>
          <a:noFill/>
        </p:spPr>
        <p:txBody>
          <a:bodyPr lIns="720000" rIns="720000" bIns="2160000" anchor="ctr" anchorCtr="0">
            <a:normAutofit/>
          </a:bodyPr>
          <a:lstStyle>
            <a:lvl1pPr marL="0" indent="0" algn="ctr">
              <a:buNone/>
              <a:defRPr sz="1800"/>
            </a:lvl1pPr>
          </a:lstStyle>
          <a:p>
            <a:pPr lvl="0"/>
            <a:r>
              <a:rPr lang="da-DK" dirty="0"/>
              <a:t>Klik på billedikonet for at tilføje en model (</a:t>
            </a:r>
            <a:r>
              <a:rPr lang="da-DK" dirty="0" err="1"/>
              <a:t>CFUs</a:t>
            </a:r>
            <a:r>
              <a:rPr lang="da-DK" dirty="0"/>
              <a:t> femte element)</a:t>
            </a:r>
          </a:p>
        </p:txBody>
      </p:sp>
      <p:sp>
        <p:nvSpPr>
          <p:cNvPr id="8" name="Pladsholder til tekst 7">
            <a:extLst>
              <a:ext uri="{FF2B5EF4-FFF2-40B4-BE49-F238E27FC236}">
                <a16:creationId xmlns:a16="http://schemas.microsoft.com/office/drawing/2014/main" id="{D5BD4D25-C1DF-2F26-1462-ABB9A1A95057}"/>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447286780"/>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Breaker m. stor model">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8B7390B0-4232-45F9-9811-7D65242E44FE}"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sp>
        <p:nvSpPr>
          <p:cNvPr id="7" name="Pladsholder til indhold 6">
            <a:extLst>
              <a:ext uri="{FF2B5EF4-FFF2-40B4-BE49-F238E27FC236}">
                <a16:creationId xmlns:a16="http://schemas.microsoft.com/office/drawing/2014/main" id="{7516206F-0105-E7BC-B6CF-6C5E24EDDEDC}"/>
              </a:ext>
            </a:extLst>
          </p:cNvPr>
          <p:cNvSpPr>
            <a:spLocks noGrp="1"/>
          </p:cNvSpPr>
          <p:nvPr>
            <p:ph sz="quarter" idx="13" hasCustomPrompt="1"/>
          </p:nvPr>
        </p:nvSpPr>
        <p:spPr>
          <a:xfrm>
            <a:off x="377825" y="404813"/>
            <a:ext cx="11442700" cy="6048375"/>
          </a:xfrm>
          <a:noFill/>
        </p:spPr>
        <p:txBody>
          <a:bodyPr lIns="720000" rIns="720000" bIns="2160000" anchor="ctr" anchorCtr="0">
            <a:normAutofit/>
          </a:bodyPr>
          <a:lstStyle>
            <a:lvl1pPr marL="0" indent="0" algn="ctr">
              <a:buNone/>
              <a:defRPr sz="2400"/>
            </a:lvl1pPr>
          </a:lstStyle>
          <a:p>
            <a:pPr lvl="0"/>
            <a:r>
              <a:rPr lang="da-DK" dirty="0"/>
              <a:t>Klik på billedikonet for at tilføje </a:t>
            </a:r>
            <a:br>
              <a:rPr lang="da-DK" dirty="0"/>
            </a:br>
            <a:r>
              <a:rPr lang="da-DK" dirty="0"/>
              <a:t>en model (</a:t>
            </a:r>
            <a:r>
              <a:rPr lang="da-DK" dirty="0" err="1"/>
              <a:t>CFUs</a:t>
            </a:r>
            <a:r>
              <a:rPr lang="da-DK" dirty="0"/>
              <a:t> femte element)</a:t>
            </a:r>
          </a:p>
          <a:p>
            <a:pPr lvl="0"/>
            <a:endParaRPr lang="da-DK" dirty="0"/>
          </a:p>
        </p:txBody>
      </p:sp>
      <p:sp>
        <p:nvSpPr>
          <p:cNvPr id="2" name="Pladsholder til tekst 1">
            <a:extLst>
              <a:ext uri="{FF2B5EF4-FFF2-40B4-BE49-F238E27FC236}">
                <a16:creationId xmlns:a16="http://schemas.microsoft.com/office/drawing/2014/main" id="{70372D64-8905-62AD-5AD5-CF4C645906C4}"/>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27222870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2" name="Afrundet rektangel 1">
            <a:extLst>
              <a:ext uri="{FF2B5EF4-FFF2-40B4-BE49-F238E27FC236}">
                <a16:creationId xmlns:a16="http://schemas.microsoft.com/office/drawing/2014/main" id="{8E2C9EF3-8510-ECC2-62CB-92CC648F310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BDDF70E5-CA98-4D92-80A2-3975AF16AA71}"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16" name="Titel 1">
            <a:extLst>
              <a:ext uri="{FF2B5EF4-FFF2-40B4-BE49-F238E27FC236}">
                <a16:creationId xmlns:a16="http://schemas.microsoft.com/office/drawing/2014/main" id="{7FBB4C53-16D3-ACAC-2354-719DAD45384F}"/>
              </a:ext>
            </a:extLst>
          </p:cNvPr>
          <p:cNvSpPr>
            <a:spLocks noGrp="1"/>
          </p:cNvSpPr>
          <p:nvPr>
            <p:ph type="ctrTitle"/>
          </p:nvPr>
        </p:nvSpPr>
        <p:spPr>
          <a:xfrm>
            <a:off x="1644456" y="136525"/>
            <a:ext cx="8903088" cy="6584950"/>
          </a:xfrm>
        </p:spPr>
        <p:txBody>
          <a:bodyPr anchor="ctr" anchorCtr="0"/>
          <a:lstStyle>
            <a:lvl1pPr algn="ctr">
              <a:defRPr sz="4000" baseline="0"/>
            </a:lvl1pPr>
          </a:lstStyle>
          <a:p>
            <a:r>
              <a:rPr lang="da-DK" dirty="0"/>
              <a:t>Klik for at redigere titeltypografien i masteren</a:t>
            </a:r>
          </a:p>
        </p:txBody>
      </p:sp>
      <p:sp>
        <p:nvSpPr>
          <p:cNvPr id="7" name="Pladsholder til tekst 6">
            <a:extLst>
              <a:ext uri="{FF2B5EF4-FFF2-40B4-BE49-F238E27FC236}">
                <a16:creationId xmlns:a16="http://schemas.microsoft.com/office/drawing/2014/main" id="{2C84EFC9-E82C-CD9C-CBE0-854D1B60EADA}"/>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367922799"/>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itat m. foto">
    <p:bg>
      <p:bgRef idx="1001">
        <a:schemeClr val="bg2"/>
      </p:bgRef>
    </p:bg>
    <p:spTree>
      <p:nvGrpSpPr>
        <p:cNvPr id="1" name=""/>
        <p:cNvGrpSpPr/>
        <p:nvPr/>
      </p:nvGrpSpPr>
      <p:grpSpPr>
        <a:xfrm>
          <a:off x="0" y="0"/>
          <a:ext cx="0" cy="0"/>
          <a:chOff x="0" y="0"/>
          <a:chExt cx="0" cy="0"/>
        </a:xfrm>
      </p:grpSpPr>
      <p:sp>
        <p:nvSpPr>
          <p:cNvPr id="18" name="Pladsholder til billede 17">
            <a:extLst>
              <a:ext uri="{FF2B5EF4-FFF2-40B4-BE49-F238E27FC236}">
                <a16:creationId xmlns:a16="http://schemas.microsoft.com/office/drawing/2014/main" id="{37A3B01B-604F-9986-EA20-130C47EFEAC3}"/>
              </a:ext>
            </a:extLst>
          </p:cNvPr>
          <p:cNvSpPr>
            <a:spLocks noGrp="1"/>
          </p:cNvSpPr>
          <p:nvPr>
            <p:ph type="pic" sz="quarter" idx="15"/>
          </p:nvPr>
        </p:nvSpPr>
        <p:spPr>
          <a:xfrm>
            <a:off x="127000" y="127000"/>
            <a:ext cx="11938000" cy="6604000"/>
          </a:xfrm>
          <a:prstGeom prst="roundRect">
            <a:avLst>
              <a:gd name="adj" fmla="val 2308"/>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A861A605-7E66-481F-B85E-CD67D61E9BDE}"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16" name="Titel 1">
            <a:extLst>
              <a:ext uri="{FF2B5EF4-FFF2-40B4-BE49-F238E27FC236}">
                <a16:creationId xmlns:a16="http://schemas.microsoft.com/office/drawing/2014/main" id="{7FBB4C53-16D3-ACAC-2354-719DAD45384F}"/>
              </a:ext>
            </a:extLst>
          </p:cNvPr>
          <p:cNvSpPr>
            <a:spLocks noGrp="1"/>
          </p:cNvSpPr>
          <p:nvPr>
            <p:ph type="ctrTitle"/>
          </p:nvPr>
        </p:nvSpPr>
        <p:spPr>
          <a:xfrm>
            <a:off x="1644456" y="136525"/>
            <a:ext cx="8903088" cy="6584950"/>
          </a:xfrm>
        </p:spPr>
        <p:txBody>
          <a:bodyPr anchor="ctr" anchorCtr="0"/>
          <a:lstStyle>
            <a:lvl1pPr algn="ctr">
              <a:defRPr sz="4000" baseline="0"/>
            </a:lvl1pPr>
          </a:lstStyle>
          <a:p>
            <a:r>
              <a:rPr lang="da-DK" dirty="0"/>
              <a:t>Klik for at redigere titeltypografien i masteren</a:t>
            </a:r>
          </a:p>
        </p:txBody>
      </p:sp>
      <p:sp>
        <p:nvSpPr>
          <p:cNvPr id="2" name="Pladsholder til tekst 1">
            <a:extLst>
              <a:ext uri="{FF2B5EF4-FFF2-40B4-BE49-F238E27FC236}">
                <a16:creationId xmlns:a16="http://schemas.microsoft.com/office/drawing/2014/main" id="{CF31E5DD-378F-7875-33C6-F156B40BB2CA}"/>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691331307"/>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Breaker m. fotomaske">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9E3738E7-CD4D-4B1F-AE02-90087AD4EAF8}"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2" name="Titel 1">
            <a:extLst>
              <a:ext uri="{FF2B5EF4-FFF2-40B4-BE49-F238E27FC236}">
                <a16:creationId xmlns:a16="http://schemas.microsoft.com/office/drawing/2014/main" id="{03AC3169-54EB-DF5B-44BC-FE15A47DF744}"/>
              </a:ext>
            </a:extLst>
          </p:cNvPr>
          <p:cNvSpPr>
            <a:spLocks noGrp="1"/>
          </p:cNvSpPr>
          <p:nvPr>
            <p:ph type="ctrTitle"/>
          </p:nvPr>
        </p:nvSpPr>
        <p:spPr>
          <a:xfrm>
            <a:off x="371475" y="3429000"/>
            <a:ext cx="7169150" cy="3192625"/>
          </a:xfrm>
        </p:spPr>
        <p:txBody>
          <a:bodyPr anchor="b" anchorCtr="0"/>
          <a:lstStyle>
            <a:lvl1pPr algn="l">
              <a:defRPr sz="5400"/>
            </a:lvl1pPr>
          </a:lstStyle>
          <a:p>
            <a:r>
              <a:rPr lang="da-DK" dirty="0"/>
              <a:t>Klik for at redigere titeltypografien i masteren</a:t>
            </a:r>
          </a:p>
        </p:txBody>
      </p:sp>
      <p:sp>
        <p:nvSpPr>
          <p:cNvPr id="27" name="Pladsholder til billede 26">
            <a:extLst>
              <a:ext uri="{FF2B5EF4-FFF2-40B4-BE49-F238E27FC236}">
                <a16:creationId xmlns:a16="http://schemas.microsoft.com/office/drawing/2014/main" id="{E7C0432A-05F9-C614-5458-B8EDA6F74BA0}"/>
              </a:ext>
            </a:extLst>
          </p:cNvPr>
          <p:cNvSpPr>
            <a:spLocks noGrp="1"/>
          </p:cNvSpPr>
          <p:nvPr>
            <p:ph type="pic" sz="quarter" idx="13"/>
          </p:nvPr>
        </p:nvSpPr>
        <p:spPr>
          <a:xfrm>
            <a:off x="6316759" y="939025"/>
            <a:ext cx="5377912" cy="5022144"/>
          </a:xfrm>
          <a:custGeom>
            <a:avLst/>
            <a:gdLst>
              <a:gd name="connsiteX0" fmla="*/ 1747637 w 5377912"/>
              <a:gd name="connsiteY0" fmla="*/ 1166 h 5022144"/>
              <a:gd name="connsiteX1" fmla="*/ 2803855 w 5377912"/>
              <a:gd name="connsiteY1" fmla="*/ 425829 h 5022144"/>
              <a:gd name="connsiteX2" fmla="*/ 2986757 w 5377912"/>
              <a:gd name="connsiteY2" fmla="*/ 615771 h 5022144"/>
              <a:gd name="connsiteX3" fmla="*/ 3313281 w 5377912"/>
              <a:gd name="connsiteY3" fmla="*/ 661071 h 5022144"/>
              <a:gd name="connsiteX4" fmla="*/ 4932336 w 5377912"/>
              <a:gd name="connsiteY4" fmla="*/ 774747 h 5022144"/>
              <a:gd name="connsiteX5" fmla="*/ 5042107 w 5377912"/>
              <a:gd name="connsiteY5" fmla="*/ 2649592 h 5022144"/>
              <a:gd name="connsiteX6" fmla="*/ 3166693 w 5377912"/>
              <a:gd name="connsiteY6" fmla="*/ 2759078 h 5022144"/>
              <a:gd name="connsiteX7" fmla="*/ 2970257 w 5377912"/>
              <a:gd name="connsiteY7" fmla="*/ 2771814 h 5022144"/>
              <a:gd name="connsiteX8" fmla="*/ 2943041 w 5377912"/>
              <a:gd name="connsiteY8" fmla="*/ 2803158 h 5022144"/>
              <a:gd name="connsiteX9" fmla="*/ 2918881 w 5377912"/>
              <a:gd name="connsiteY9" fmla="*/ 2976451 h 5022144"/>
              <a:gd name="connsiteX10" fmla="*/ 2695422 w 5377912"/>
              <a:gd name="connsiteY10" fmla="*/ 4542258 h 5022144"/>
              <a:gd name="connsiteX11" fmla="*/ 674409 w 5377912"/>
              <a:gd name="connsiteY11" fmla="*/ 4660242 h 5022144"/>
              <a:gd name="connsiteX12" fmla="*/ 353800 w 5377912"/>
              <a:gd name="connsiteY12" fmla="*/ 2933573 h 5022144"/>
              <a:gd name="connsiteX13" fmla="*/ 334773 w 5377912"/>
              <a:gd name="connsiteY13" fmla="*/ 2691775 h 5022144"/>
              <a:gd name="connsiteX14" fmla="*/ 425811 w 5377912"/>
              <a:gd name="connsiteY14" fmla="*/ 564656 h 5022144"/>
              <a:gd name="connsiteX15" fmla="*/ 1747637 w 5377912"/>
              <a:gd name="connsiteY15" fmla="*/ 1166 h 502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7912" h="5022144">
                <a:moveTo>
                  <a:pt x="1747637" y="1166"/>
                </a:moveTo>
                <a:cubicBezTo>
                  <a:pt x="2124892" y="15166"/>
                  <a:pt x="2499743" y="155391"/>
                  <a:pt x="2803855" y="425829"/>
                </a:cubicBezTo>
                <a:cubicBezTo>
                  <a:pt x="2870687" y="485259"/>
                  <a:pt x="2931667" y="548816"/>
                  <a:pt x="2986757" y="615771"/>
                </a:cubicBezTo>
                <a:cubicBezTo>
                  <a:pt x="3065125" y="711015"/>
                  <a:pt x="3210638" y="729456"/>
                  <a:pt x="3313281" y="661071"/>
                </a:cubicBezTo>
                <a:cubicBezTo>
                  <a:pt x="3803832" y="334237"/>
                  <a:pt x="4471204" y="364675"/>
                  <a:pt x="4932336" y="774747"/>
                </a:cubicBezTo>
                <a:cubicBezTo>
                  <a:pt x="5480531" y="1262240"/>
                  <a:pt x="5529666" y="2101634"/>
                  <a:pt x="5042107" y="2649592"/>
                </a:cubicBezTo>
                <a:cubicBezTo>
                  <a:pt x="4554546" y="3197550"/>
                  <a:pt x="3714888" y="3246567"/>
                  <a:pt x="3166693" y="2759078"/>
                </a:cubicBezTo>
                <a:cubicBezTo>
                  <a:pt x="3109764" y="2708450"/>
                  <a:pt x="3019501" y="2713703"/>
                  <a:pt x="2970257" y="2771814"/>
                </a:cubicBezTo>
                <a:cubicBezTo>
                  <a:pt x="2961337" y="2782341"/>
                  <a:pt x="2952266" y="2792792"/>
                  <a:pt x="2943041" y="2803158"/>
                </a:cubicBezTo>
                <a:cubicBezTo>
                  <a:pt x="2900889" y="2850528"/>
                  <a:pt x="2891666" y="2919177"/>
                  <a:pt x="2918881" y="2976451"/>
                </a:cubicBezTo>
                <a:cubicBezTo>
                  <a:pt x="3158187" y="3480109"/>
                  <a:pt x="3089404" y="4099479"/>
                  <a:pt x="2695422" y="4542258"/>
                </a:cubicBezTo>
                <a:cubicBezTo>
                  <a:pt x="2170002" y="5132748"/>
                  <a:pt x="1265157" y="5185605"/>
                  <a:pt x="674409" y="4660242"/>
                </a:cubicBezTo>
                <a:cubicBezTo>
                  <a:pt x="174955" y="4216094"/>
                  <a:pt x="59909" y="3500884"/>
                  <a:pt x="353800" y="2933573"/>
                </a:cubicBezTo>
                <a:cubicBezTo>
                  <a:pt x="393867" y="2856224"/>
                  <a:pt x="386995" y="2761506"/>
                  <a:pt x="334773" y="2691775"/>
                </a:cubicBezTo>
                <a:cubicBezTo>
                  <a:pt x="-135080" y="2064389"/>
                  <a:pt x="-115416" y="1172920"/>
                  <a:pt x="425811" y="564656"/>
                </a:cubicBezTo>
                <a:cubicBezTo>
                  <a:pt x="773573" y="173822"/>
                  <a:pt x="1262593" y="-16834"/>
                  <a:pt x="1747637" y="1166"/>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a:p>
        </p:txBody>
      </p:sp>
      <p:sp>
        <p:nvSpPr>
          <p:cNvPr id="16" name="Pladsholder til tekst 15">
            <a:extLst>
              <a:ext uri="{FF2B5EF4-FFF2-40B4-BE49-F238E27FC236}">
                <a16:creationId xmlns:a16="http://schemas.microsoft.com/office/drawing/2014/main" id="{CEC41B74-63C9-97F5-5EFA-85681D80B4DE}"/>
              </a:ext>
            </a:extLst>
          </p:cNvPr>
          <p:cNvSpPr>
            <a:spLocks noGrp="1"/>
          </p:cNvSpPr>
          <p:nvPr>
            <p:ph type="body" sz="quarter" idx="14" hasCustomPrompt="1"/>
          </p:nvPr>
        </p:nvSpPr>
        <p:spPr>
          <a:xfrm>
            <a:off x="377937" y="398740"/>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rgbClr val="2A2A2A"/>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439482807"/>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reaker m. foto">
    <p:bg>
      <p:bgRef idx="1001">
        <a:schemeClr val="bg2"/>
      </p:bgRef>
    </p:bg>
    <p:spTree>
      <p:nvGrpSpPr>
        <p:cNvPr id="1" name=""/>
        <p:cNvGrpSpPr/>
        <p:nvPr/>
      </p:nvGrpSpPr>
      <p:grpSpPr>
        <a:xfrm>
          <a:off x="0" y="0"/>
          <a:ext cx="0" cy="0"/>
          <a:chOff x="0" y="0"/>
          <a:chExt cx="0" cy="0"/>
        </a:xfrm>
      </p:grpSpPr>
      <p:sp>
        <p:nvSpPr>
          <p:cNvPr id="16" name="Pladsholder til billede 15">
            <a:extLst>
              <a:ext uri="{FF2B5EF4-FFF2-40B4-BE49-F238E27FC236}">
                <a16:creationId xmlns:a16="http://schemas.microsoft.com/office/drawing/2014/main" id="{18CBDD71-EADD-0EF5-773A-7A871B7ED26A}"/>
              </a:ext>
            </a:extLst>
          </p:cNvPr>
          <p:cNvSpPr>
            <a:spLocks noGrp="1"/>
          </p:cNvSpPr>
          <p:nvPr>
            <p:ph type="pic" sz="quarter" idx="13"/>
          </p:nvPr>
        </p:nvSpPr>
        <p:spPr>
          <a:xfrm>
            <a:off x="127000" y="127000"/>
            <a:ext cx="11938000" cy="6604000"/>
          </a:xfrm>
          <a:prstGeom prst="roundRect">
            <a:avLst>
              <a:gd name="adj" fmla="val 1795"/>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267CAF6E-4B13-47CA-B4F2-B5AE98EAA7D8}"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2" name="Titel 1">
            <a:extLst>
              <a:ext uri="{FF2B5EF4-FFF2-40B4-BE49-F238E27FC236}">
                <a16:creationId xmlns:a16="http://schemas.microsoft.com/office/drawing/2014/main" id="{03AC3169-54EB-DF5B-44BC-FE15A47DF744}"/>
              </a:ext>
            </a:extLst>
          </p:cNvPr>
          <p:cNvSpPr>
            <a:spLocks noGrp="1"/>
          </p:cNvSpPr>
          <p:nvPr>
            <p:ph type="ctrTitle"/>
          </p:nvPr>
        </p:nvSpPr>
        <p:spPr>
          <a:xfrm>
            <a:off x="371475" y="3429000"/>
            <a:ext cx="7169150" cy="3192625"/>
          </a:xfrm>
        </p:spPr>
        <p:txBody>
          <a:bodyPr anchor="b" anchorCtr="0"/>
          <a:lstStyle>
            <a:lvl1pPr algn="l">
              <a:defRPr sz="5400">
                <a:solidFill>
                  <a:schemeClr val="accent2"/>
                </a:solidFill>
              </a:defRPr>
            </a:lvl1pPr>
          </a:lstStyle>
          <a:p>
            <a:r>
              <a:rPr lang="da-DK" dirty="0"/>
              <a:t>Klik for at redigere titeltypografien i masteren</a:t>
            </a:r>
          </a:p>
        </p:txBody>
      </p:sp>
      <p:sp>
        <p:nvSpPr>
          <p:cNvPr id="7" name="Pladsholder til tekst 6">
            <a:extLst>
              <a:ext uri="{FF2B5EF4-FFF2-40B4-BE49-F238E27FC236}">
                <a16:creationId xmlns:a16="http://schemas.microsoft.com/office/drawing/2014/main" id="{AA4040B0-FBF9-A1D9-10A5-2467582015D4}"/>
              </a:ext>
            </a:extLst>
          </p:cNvPr>
          <p:cNvSpPr>
            <a:spLocks noGrp="1"/>
          </p:cNvSpPr>
          <p:nvPr>
            <p:ph type="body" sz="quarter" idx="15" hasCustomPrompt="1"/>
          </p:nvPr>
        </p:nvSpPr>
        <p:spPr>
          <a:xfrm>
            <a:off x="377937" y="398740"/>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213695755"/>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Afmelder">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10433896" y="6345061"/>
            <a:ext cx="1381125" cy="365125"/>
          </a:xfrm>
        </p:spPr>
        <p:txBody>
          <a:bodyPr/>
          <a:lstStyle>
            <a:lvl1pPr algn="r">
              <a:defRPr/>
            </a:lvl1pPr>
          </a:lstStyle>
          <a:p>
            <a:fld id="{B454D7F6-B591-42D4-99C8-8286F5B6AB23}" type="datetime1">
              <a:rPr lang="da-DK" smtClean="0"/>
              <a:t>07-12-2023</a:t>
            </a:fld>
            <a:endParaRPr lang="da-DK" dirty="0"/>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80439"/>
            <a:ext cx="4397375" cy="365125"/>
          </a:xfrm>
        </p:spPr>
        <p:txBody>
          <a:bodyPr/>
          <a:lstStyle/>
          <a:p>
            <a:r>
              <a:rPr lang="sv-SE"/>
              <a:t>Efter idé af CFU, Absalon</a:t>
            </a:r>
            <a:endParaRPr lang="da-DK"/>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80439"/>
            <a:ext cx="1131146" cy="365125"/>
          </a:xfrm>
        </p:spPr>
        <p:txBody>
          <a:bodyPr/>
          <a:lstStyle/>
          <a:p>
            <a:fld id="{524AA346-F50D-4D42-AC45-CDC7643E9390}" type="slidenum">
              <a:rPr lang="da-DK" smtClean="0"/>
              <a:t>‹nr.›</a:t>
            </a:fld>
            <a:endParaRPr lang="da-DK" dirty="0"/>
          </a:p>
        </p:txBody>
      </p:sp>
      <p:sp>
        <p:nvSpPr>
          <p:cNvPr id="2" name="Pladsholder til tekst 2">
            <a:extLst>
              <a:ext uri="{FF2B5EF4-FFF2-40B4-BE49-F238E27FC236}">
                <a16:creationId xmlns:a16="http://schemas.microsoft.com/office/drawing/2014/main" id="{B446A3D4-059C-7E61-796D-9201B54E9371}"/>
              </a:ext>
            </a:extLst>
          </p:cNvPr>
          <p:cNvSpPr>
            <a:spLocks noGrp="1"/>
          </p:cNvSpPr>
          <p:nvPr>
            <p:ph type="body" sz="quarter" idx="13" hasCustomPrompt="1"/>
          </p:nvPr>
        </p:nvSpPr>
        <p:spPr>
          <a:xfrm>
            <a:off x="371475"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3" name="Pladsholder til tekst 2">
            <a:extLst>
              <a:ext uri="{FF2B5EF4-FFF2-40B4-BE49-F238E27FC236}">
                <a16:creationId xmlns:a16="http://schemas.microsoft.com/office/drawing/2014/main" id="{FBC2A063-8415-87BE-56C5-D8F64D6E4799}"/>
              </a:ext>
            </a:extLst>
          </p:cNvPr>
          <p:cNvSpPr>
            <a:spLocks noGrp="1"/>
          </p:cNvSpPr>
          <p:nvPr>
            <p:ph type="body" sz="quarter" idx="14" hasCustomPrompt="1"/>
          </p:nvPr>
        </p:nvSpPr>
        <p:spPr>
          <a:xfrm>
            <a:off x="3126951"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5" name="Pladsholder til tekst 2">
            <a:extLst>
              <a:ext uri="{FF2B5EF4-FFF2-40B4-BE49-F238E27FC236}">
                <a16:creationId xmlns:a16="http://schemas.microsoft.com/office/drawing/2014/main" id="{B6104D06-CB04-DA4E-DB5F-348DCE7B5A26}"/>
              </a:ext>
            </a:extLst>
          </p:cNvPr>
          <p:cNvSpPr>
            <a:spLocks noGrp="1"/>
          </p:cNvSpPr>
          <p:nvPr>
            <p:ph type="body" sz="quarter" idx="15" hasCustomPrompt="1"/>
          </p:nvPr>
        </p:nvSpPr>
        <p:spPr>
          <a:xfrm>
            <a:off x="5883698"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7" name="Pladsholder til tekst 2">
            <a:extLst>
              <a:ext uri="{FF2B5EF4-FFF2-40B4-BE49-F238E27FC236}">
                <a16:creationId xmlns:a16="http://schemas.microsoft.com/office/drawing/2014/main" id="{D7899068-5FA7-3128-38F1-23144BE5EB07}"/>
              </a:ext>
            </a:extLst>
          </p:cNvPr>
          <p:cNvSpPr>
            <a:spLocks noGrp="1"/>
          </p:cNvSpPr>
          <p:nvPr>
            <p:ph type="body" sz="quarter" idx="16" hasCustomPrompt="1"/>
          </p:nvPr>
        </p:nvSpPr>
        <p:spPr>
          <a:xfrm>
            <a:off x="8640445"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3" name="Pladsholder til tekst 12">
            <a:extLst>
              <a:ext uri="{FF2B5EF4-FFF2-40B4-BE49-F238E27FC236}">
                <a16:creationId xmlns:a16="http://schemas.microsoft.com/office/drawing/2014/main" id="{5A3D2095-3137-9CF8-1712-3C60C2F32C6A}"/>
              </a:ext>
            </a:extLst>
          </p:cNvPr>
          <p:cNvSpPr>
            <a:spLocks noGrp="1"/>
          </p:cNvSpPr>
          <p:nvPr>
            <p:ph type="body" sz="quarter" idx="17" hasCustomPrompt="1"/>
          </p:nvPr>
        </p:nvSpPr>
        <p:spPr>
          <a:xfrm>
            <a:off x="4513086" y="2348797"/>
            <a:ext cx="3143250" cy="1731424"/>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977954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tomaske 1 venstre, indhold højre">
    <p:bg>
      <p:bgRef idx="1001">
        <a:schemeClr val="bg2"/>
      </p:bgRef>
    </p:bg>
    <p:spTree>
      <p:nvGrpSpPr>
        <p:cNvPr id="1" name=""/>
        <p:cNvGrpSpPr/>
        <p:nvPr/>
      </p:nvGrpSpPr>
      <p:grpSpPr>
        <a:xfrm>
          <a:off x="0" y="0"/>
          <a:ext cx="0" cy="0"/>
          <a:chOff x="0" y="0"/>
          <a:chExt cx="0" cy="0"/>
        </a:xfrm>
      </p:grpSpPr>
      <p:sp>
        <p:nvSpPr>
          <p:cNvPr id="9" name="Pladsholder til tekst 18">
            <a:extLst>
              <a:ext uri="{FF2B5EF4-FFF2-40B4-BE49-F238E27FC236}">
                <a16:creationId xmlns:a16="http://schemas.microsoft.com/office/drawing/2014/main" id="{9A902BD6-4FF3-065E-7CD4-88CFC65CC52D}"/>
              </a:ext>
            </a:extLst>
          </p:cNvPr>
          <p:cNvSpPr>
            <a:spLocks noGrp="1"/>
          </p:cNvSpPr>
          <p:nvPr>
            <p:ph type="body" sz="quarter" idx="15" hasCustomPrompt="1"/>
          </p:nvPr>
        </p:nvSpPr>
        <p:spPr>
          <a:xfrm>
            <a:off x="127000" y="127000"/>
            <a:ext cx="5896169" cy="6604000"/>
          </a:xfrm>
          <a:prstGeom prst="roundRect">
            <a:avLst>
              <a:gd name="adj" fmla="val 2521"/>
            </a:avLst>
          </a:prstGeom>
          <a:solidFill>
            <a:schemeClr val="accent1"/>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0E437F06-9837-4770-99DD-3C0D70595099}"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6" name="Pladsholder til billede 15">
            <a:extLst>
              <a:ext uri="{FF2B5EF4-FFF2-40B4-BE49-F238E27FC236}">
                <a16:creationId xmlns:a16="http://schemas.microsoft.com/office/drawing/2014/main" id="{D9C409B0-7A6D-A4AD-859E-26F0F7133D3B}"/>
              </a:ext>
            </a:extLst>
          </p:cNvPr>
          <p:cNvSpPr>
            <a:spLocks noGrp="1"/>
          </p:cNvSpPr>
          <p:nvPr>
            <p:ph type="pic" sz="quarter" idx="13"/>
          </p:nvPr>
        </p:nvSpPr>
        <p:spPr>
          <a:xfrm>
            <a:off x="747392" y="395290"/>
            <a:ext cx="4652035" cy="6013877"/>
          </a:xfrm>
          <a:custGeom>
            <a:avLst/>
            <a:gdLst>
              <a:gd name="connsiteX0" fmla="*/ 1935506 w 4652035"/>
              <a:gd name="connsiteY0" fmla="*/ 0 h 6013877"/>
              <a:gd name="connsiteX1" fmla="*/ 3871012 w 4652035"/>
              <a:gd name="connsiteY1" fmla="*/ 1935583 h 6013877"/>
              <a:gd name="connsiteX2" fmla="*/ 3636334 w 4652035"/>
              <a:gd name="connsiteY2" fmla="*/ 2860167 h 6013877"/>
              <a:gd name="connsiteX3" fmla="*/ 3834584 w 4652035"/>
              <a:gd name="connsiteY3" fmla="*/ 3395179 h 6013877"/>
              <a:gd name="connsiteX4" fmla="*/ 4652035 w 4652035"/>
              <a:gd name="connsiteY4" fmla="*/ 4646977 h 6013877"/>
              <a:gd name="connsiteX5" fmla="*/ 3284440 w 4652035"/>
              <a:gd name="connsiteY5" fmla="*/ 6013877 h 6013877"/>
              <a:gd name="connsiteX6" fmla="*/ 1916839 w 4652035"/>
              <a:gd name="connsiteY6" fmla="*/ 4646977 h 6013877"/>
              <a:gd name="connsiteX7" fmla="*/ 2049907 w 4652035"/>
              <a:gd name="connsiteY7" fmla="*/ 4058103 h 6013877"/>
              <a:gd name="connsiteX8" fmla="*/ 1935506 w 4652035"/>
              <a:gd name="connsiteY8" fmla="*/ 3871167 h 6013877"/>
              <a:gd name="connsiteX9" fmla="*/ 0 w 4652035"/>
              <a:gd name="connsiteY9" fmla="*/ 1935583 h 6013877"/>
              <a:gd name="connsiteX10" fmla="*/ 1935506 w 4652035"/>
              <a:gd name="connsiteY10" fmla="*/ 0 h 601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2035" h="6013877">
                <a:moveTo>
                  <a:pt x="1935506" y="0"/>
                </a:moveTo>
                <a:cubicBezTo>
                  <a:pt x="3004457" y="0"/>
                  <a:pt x="3871012" y="866590"/>
                  <a:pt x="3871012" y="1935583"/>
                </a:cubicBezTo>
                <a:cubicBezTo>
                  <a:pt x="3871012" y="2270443"/>
                  <a:pt x="3785983" y="2585443"/>
                  <a:pt x="3636334" y="2860167"/>
                </a:cubicBezTo>
                <a:cubicBezTo>
                  <a:pt x="3540179" y="3036685"/>
                  <a:pt x="3650676" y="3314321"/>
                  <a:pt x="3834584" y="3395179"/>
                </a:cubicBezTo>
                <a:cubicBezTo>
                  <a:pt x="4315933" y="3606809"/>
                  <a:pt x="4652035" y="4087665"/>
                  <a:pt x="4652035" y="4646977"/>
                </a:cubicBezTo>
                <a:cubicBezTo>
                  <a:pt x="4652035" y="5401896"/>
                  <a:pt x="4039739" y="6013877"/>
                  <a:pt x="3284440" y="6013877"/>
                </a:cubicBezTo>
                <a:cubicBezTo>
                  <a:pt x="2529134" y="6013877"/>
                  <a:pt x="1916839" y="5401896"/>
                  <a:pt x="1916839" y="4646977"/>
                </a:cubicBezTo>
                <a:cubicBezTo>
                  <a:pt x="1916839" y="4436128"/>
                  <a:pt x="1964607" y="4236433"/>
                  <a:pt x="2049907" y="4058103"/>
                </a:cubicBezTo>
                <a:cubicBezTo>
                  <a:pt x="2088602" y="3977222"/>
                  <a:pt x="2025098" y="3871167"/>
                  <a:pt x="1935506" y="3871167"/>
                </a:cubicBezTo>
                <a:cubicBezTo>
                  <a:pt x="866555" y="3871167"/>
                  <a:pt x="0" y="3004577"/>
                  <a:pt x="0" y="1935583"/>
                </a:cubicBezTo>
                <a:cubicBezTo>
                  <a:pt x="0" y="866590"/>
                  <a:pt x="866555" y="0"/>
                  <a:pt x="1935506" y="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r>
              <a:rPr lang="da-DK"/>
              <a:t>Klik på ikonet for at tilføje et billede</a:t>
            </a:r>
            <a:endParaRPr lang="da-DK" dirty="0"/>
          </a:p>
        </p:txBody>
      </p:sp>
      <p:sp>
        <p:nvSpPr>
          <p:cNvPr id="7" name="Pladsholder til tekst 6">
            <a:extLst>
              <a:ext uri="{FF2B5EF4-FFF2-40B4-BE49-F238E27FC236}">
                <a16:creationId xmlns:a16="http://schemas.microsoft.com/office/drawing/2014/main" id="{BBEC057D-34D6-2261-4538-CE63B3836793}"/>
              </a:ext>
            </a:extLst>
          </p:cNvPr>
          <p:cNvSpPr>
            <a:spLocks noGrp="1"/>
          </p:cNvSpPr>
          <p:nvPr>
            <p:ph type="body" sz="quarter" idx="16"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78182757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tomaske 2 venstre, indhold højre">
    <p:bg>
      <p:bgRef idx="1001">
        <a:schemeClr val="bg2"/>
      </p:bgRef>
    </p:bg>
    <p:spTree>
      <p:nvGrpSpPr>
        <p:cNvPr id="1" name=""/>
        <p:cNvGrpSpPr/>
        <p:nvPr/>
      </p:nvGrpSpPr>
      <p:grpSpPr>
        <a:xfrm>
          <a:off x="0" y="0"/>
          <a:ext cx="0" cy="0"/>
          <a:chOff x="0" y="0"/>
          <a:chExt cx="0" cy="0"/>
        </a:xfrm>
      </p:grpSpPr>
      <p:sp>
        <p:nvSpPr>
          <p:cNvPr id="9" name="Pladsholder til tekst 18">
            <a:extLst>
              <a:ext uri="{FF2B5EF4-FFF2-40B4-BE49-F238E27FC236}">
                <a16:creationId xmlns:a16="http://schemas.microsoft.com/office/drawing/2014/main" id="{9A902BD6-4FF3-065E-7CD4-88CFC65CC52D}"/>
              </a:ext>
            </a:extLst>
          </p:cNvPr>
          <p:cNvSpPr>
            <a:spLocks noGrp="1"/>
          </p:cNvSpPr>
          <p:nvPr>
            <p:ph type="body" sz="quarter" idx="15" hasCustomPrompt="1"/>
          </p:nvPr>
        </p:nvSpPr>
        <p:spPr>
          <a:xfrm>
            <a:off x="127000" y="127000"/>
            <a:ext cx="5896169" cy="6604000"/>
          </a:xfrm>
          <a:prstGeom prst="roundRect">
            <a:avLst>
              <a:gd name="adj" fmla="val 2521"/>
            </a:avLst>
          </a:prstGeom>
          <a:solidFill>
            <a:schemeClr val="tx2"/>
          </a:solidFill>
        </p:spPr>
        <p:txBody>
          <a:bodyPr>
            <a:normAutofit/>
          </a:bodyPr>
          <a:lstStyle>
            <a:lvl1pPr marL="0" indent="0">
              <a:buNone/>
              <a:defRPr sz="100"/>
            </a:lvl1pPr>
          </a:lstStyle>
          <a:p>
            <a:pPr lvl="0"/>
            <a:r>
              <a:rPr lang="da-DK" dirty="0"/>
              <a:t>  </a:t>
            </a:r>
          </a:p>
        </p:txBody>
      </p:sp>
      <p:sp>
        <p:nvSpPr>
          <p:cNvPr id="18" name="Pladsholder til billede 17">
            <a:extLst>
              <a:ext uri="{FF2B5EF4-FFF2-40B4-BE49-F238E27FC236}">
                <a16:creationId xmlns:a16="http://schemas.microsoft.com/office/drawing/2014/main" id="{F8F6CB86-B356-F0E2-AF52-16079F79809B}"/>
              </a:ext>
            </a:extLst>
          </p:cNvPr>
          <p:cNvSpPr>
            <a:spLocks noGrp="1"/>
          </p:cNvSpPr>
          <p:nvPr>
            <p:ph type="pic" sz="quarter" idx="16"/>
          </p:nvPr>
        </p:nvSpPr>
        <p:spPr>
          <a:xfrm>
            <a:off x="127000" y="671438"/>
            <a:ext cx="5042344" cy="6059563"/>
          </a:xfrm>
          <a:custGeom>
            <a:avLst/>
            <a:gdLst>
              <a:gd name="connsiteX0" fmla="*/ 3180182 w 5042344"/>
              <a:gd name="connsiteY0" fmla="*/ 0 h 6059563"/>
              <a:gd name="connsiteX1" fmla="*/ 5042344 w 5042344"/>
              <a:gd name="connsiteY1" fmla="*/ 1860259 h 6059563"/>
              <a:gd name="connsiteX2" fmla="*/ 4388491 w 5042344"/>
              <a:gd name="connsiteY2" fmla="*/ 3275765 h 6059563"/>
              <a:gd name="connsiteX3" fmla="*/ 4291391 w 5042344"/>
              <a:gd name="connsiteY3" fmla="*/ 3625081 h 6059563"/>
              <a:gd name="connsiteX4" fmla="*/ 4434144 w 5042344"/>
              <a:gd name="connsiteY4" fmla="*/ 4465855 h 6059563"/>
              <a:gd name="connsiteX5" fmla="*/ 3999862 w 5042344"/>
              <a:gd name="connsiteY5" fmla="*/ 5885329 h 6059563"/>
              <a:gd name="connsiteX6" fmla="*/ 3869364 w 5042344"/>
              <a:gd name="connsiteY6" fmla="*/ 6059563 h 6059563"/>
              <a:gd name="connsiteX7" fmla="*/ 116585 w 5042344"/>
              <a:gd name="connsiteY7" fmla="*/ 6059563 h 6059563"/>
              <a:gd name="connsiteX8" fmla="*/ 0 w 5042344"/>
              <a:gd name="connsiteY8" fmla="*/ 5942978 h 6059563"/>
              <a:gd name="connsiteX9" fmla="*/ 0 w 5042344"/>
              <a:gd name="connsiteY9" fmla="*/ 2768892 h 6059563"/>
              <a:gd name="connsiteX10" fmla="*/ 1632 w 5042344"/>
              <a:gd name="connsiteY10" fmla="*/ 2766933 h 6059563"/>
              <a:gd name="connsiteX11" fmla="*/ 1195963 w 5042344"/>
              <a:gd name="connsiteY11" fmla="*/ 2023117 h 6059563"/>
              <a:gd name="connsiteX12" fmla="*/ 1318026 w 5042344"/>
              <a:gd name="connsiteY12" fmla="*/ 1860259 h 6059563"/>
              <a:gd name="connsiteX13" fmla="*/ 3180182 w 5042344"/>
              <a:gd name="connsiteY13" fmla="*/ 0 h 605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2344" h="6059563">
                <a:moveTo>
                  <a:pt x="3180182" y="0"/>
                </a:moveTo>
                <a:cubicBezTo>
                  <a:pt x="4208624" y="0"/>
                  <a:pt x="5042344" y="832867"/>
                  <a:pt x="5042344" y="1860259"/>
                </a:cubicBezTo>
                <a:cubicBezTo>
                  <a:pt x="5042344" y="2427004"/>
                  <a:pt x="4788637" y="2934563"/>
                  <a:pt x="4388491" y="3275765"/>
                </a:cubicBezTo>
                <a:cubicBezTo>
                  <a:pt x="4288360" y="3361147"/>
                  <a:pt x="4247754" y="3500914"/>
                  <a:pt x="4291391" y="3625081"/>
                </a:cubicBezTo>
                <a:cubicBezTo>
                  <a:pt x="4383858" y="3888219"/>
                  <a:pt x="4434144" y="4171177"/>
                  <a:pt x="4434144" y="4465855"/>
                </a:cubicBezTo>
                <a:cubicBezTo>
                  <a:pt x="4434144" y="4991659"/>
                  <a:pt x="4274045" y="5480131"/>
                  <a:pt x="3999862" y="5885329"/>
                </a:cubicBezTo>
                <a:lnTo>
                  <a:pt x="3869364" y="6059563"/>
                </a:lnTo>
                <a:lnTo>
                  <a:pt x="116585" y="6059563"/>
                </a:lnTo>
                <a:cubicBezTo>
                  <a:pt x="52197" y="6059563"/>
                  <a:pt x="0" y="6007366"/>
                  <a:pt x="0" y="5942978"/>
                </a:cubicBezTo>
                <a:lnTo>
                  <a:pt x="0" y="2768892"/>
                </a:lnTo>
                <a:lnTo>
                  <a:pt x="1632" y="2766933"/>
                </a:lnTo>
                <a:cubicBezTo>
                  <a:pt x="317461" y="2416996"/>
                  <a:pt x="729414" y="2155235"/>
                  <a:pt x="1195963" y="2023117"/>
                </a:cubicBezTo>
                <a:cubicBezTo>
                  <a:pt x="1268294" y="2002630"/>
                  <a:pt x="1318026" y="1935451"/>
                  <a:pt x="1318026" y="1860259"/>
                </a:cubicBezTo>
                <a:cubicBezTo>
                  <a:pt x="1318026" y="832867"/>
                  <a:pt x="2151747" y="0"/>
                  <a:pt x="3180182" y="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r>
              <a:rPr lang="da-DK"/>
              <a:t>Klik på ikonet for at tilføje et billede</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A1769CD9-868D-4C5A-9591-5D8C0E625DCB}"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chemeClr val="bg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CD0C50D0-EF11-6EAC-352D-D98C81DE3F45}"/>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bg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04642671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dhold, 2 spalter">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1635125" y="1419225"/>
            <a:ext cx="4137026"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B4ED7080-CEDC-4E52-888F-BC7792B435B8}"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indhold 2">
            <a:extLst>
              <a:ext uri="{FF2B5EF4-FFF2-40B4-BE49-F238E27FC236}">
                <a16:creationId xmlns:a16="http://schemas.microsoft.com/office/drawing/2014/main" id="{6220DCBB-3717-29C8-AF4A-A4E69E027056}"/>
              </a:ext>
            </a:extLst>
          </p:cNvPr>
          <p:cNvSpPr>
            <a:spLocks noGrp="1"/>
          </p:cNvSpPr>
          <p:nvPr>
            <p:ph idx="13"/>
          </p:nvPr>
        </p:nvSpPr>
        <p:spPr>
          <a:xfrm>
            <a:off x="6419849" y="1419225"/>
            <a:ext cx="4137026"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tekst 7">
            <a:extLst>
              <a:ext uri="{FF2B5EF4-FFF2-40B4-BE49-F238E27FC236}">
                <a16:creationId xmlns:a16="http://schemas.microsoft.com/office/drawing/2014/main" id="{7A01BC6E-311C-13DA-76CF-828C9BFA33C6}"/>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8226740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dhold, 4 spalter">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1475"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BDE810E1-A366-4E11-BA02-3AD6200E599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8" name="Pladsholder til indhold 2">
            <a:extLst>
              <a:ext uri="{FF2B5EF4-FFF2-40B4-BE49-F238E27FC236}">
                <a16:creationId xmlns:a16="http://schemas.microsoft.com/office/drawing/2014/main" id="{C3FB9513-2C68-CEBA-B285-BE63727F1C64}"/>
              </a:ext>
            </a:extLst>
          </p:cNvPr>
          <p:cNvSpPr>
            <a:spLocks noGrp="1"/>
          </p:cNvSpPr>
          <p:nvPr>
            <p:ph idx="13"/>
          </p:nvPr>
        </p:nvSpPr>
        <p:spPr>
          <a:xfrm>
            <a:off x="3263900"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indhold 2">
            <a:extLst>
              <a:ext uri="{FF2B5EF4-FFF2-40B4-BE49-F238E27FC236}">
                <a16:creationId xmlns:a16="http://schemas.microsoft.com/office/drawing/2014/main" id="{A1B50F7B-E1BA-F0C9-BB7F-1DE70C723651}"/>
              </a:ext>
            </a:extLst>
          </p:cNvPr>
          <p:cNvSpPr>
            <a:spLocks noGrp="1"/>
          </p:cNvSpPr>
          <p:nvPr>
            <p:ph idx="14"/>
          </p:nvPr>
        </p:nvSpPr>
        <p:spPr>
          <a:xfrm>
            <a:off x="6156325"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Pladsholder til indhold 2">
            <a:extLst>
              <a:ext uri="{FF2B5EF4-FFF2-40B4-BE49-F238E27FC236}">
                <a16:creationId xmlns:a16="http://schemas.microsoft.com/office/drawing/2014/main" id="{E77544E4-87D5-3879-F71D-9F4600739F25}"/>
              </a:ext>
            </a:extLst>
          </p:cNvPr>
          <p:cNvSpPr>
            <a:spLocks noGrp="1"/>
          </p:cNvSpPr>
          <p:nvPr>
            <p:ph idx="15"/>
          </p:nvPr>
        </p:nvSpPr>
        <p:spPr>
          <a:xfrm>
            <a:off x="9048750"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6">
            <a:extLst>
              <a:ext uri="{FF2B5EF4-FFF2-40B4-BE49-F238E27FC236}">
                <a16:creationId xmlns:a16="http://schemas.microsoft.com/office/drawing/2014/main" id="{C3E92112-1B6E-A3DE-C87A-BBCE8D394CD2}"/>
              </a:ext>
            </a:extLst>
          </p:cNvPr>
          <p:cNvSpPr>
            <a:spLocks noGrp="1"/>
          </p:cNvSpPr>
          <p:nvPr>
            <p:ph type="body" sz="quarter" idx="16"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14698594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dhold, 4 spalter m. fotos">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1475"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BCCBA1C9-F32C-49F4-8D41-B5CD9A806F71}"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8" name="Pladsholder til billede 7">
            <a:extLst>
              <a:ext uri="{FF2B5EF4-FFF2-40B4-BE49-F238E27FC236}">
                <a16:creationId xmlns:a16="http://schemas.microsoft.com/office/drawing/2014/main" id="{4CB305B6-A790-F718-5595-5B42695C421D}"/>
              </a:ext>
            </a:extLst>
          </p:cNvPr>
          <p:cNvSpPr>
            <a:spLocks noGrp="1"/>
          </p:cNvSpPr>
          <p:nvPr>
            <p:ph type="pic" sz="quarter" idx="13" hasCustomPrompt="1"/>
          </p:nvPr>
        </p:nvSpPr>
        <p:spPr>
          <a:xfrm>
            <a:off x="371474" y="1447800"/>
            <a:ext cx="2771775" cy="1847850"/>
          </a:xfrm>
          <a:prstGeom prst="roundRect">
            <a:avLst>
              <a:gd name="adj" fmla="val 6358"/>
            </a:avLst>
          </a:prstGeom>
          <a:noFill/>
          <a:ln>
            <a:noFill/>
          </a:ln>
        </p:spPr>
        <p:txBody>
          <a:bodyPr/>
          <a:lstStyle/>
          <a:p>
            <a:r>
              <a:rPr lang="da-DK" dirty="0"/>
              <a:t>Indsæt billede eller ikon</a:t>
            </a:r>
          </a:p>
        </p:txBody>
      </p:sp>
      <p:sp>
        <p:nvSpPr>
          <p:cNvPr id="9" name="Pladsholder til indhold 2">
            <a:extLst>
              <a:ext uri="{FF2B5EF4-FFF2-40B4-BE49-F238E27FC236}">
                <a16:creationId xmlns:a16="http://schemas.microsoft.com/office/drawing/2014/main" id="{8B5E6DEC-449B-3427-38CC-31C4D93CD7C2}"/>
              </a:ext>
            </a:extLst>
          </p:cNvPr>
          <p:cNvSpPr>
            <a:spLocks noGrp="1"/>
          </p:cNvSpPr>
          <p:nvPr>
            <p:ph idx="14"/>
          </p:nvPr>
        </p:nvSpPr>
        <p:spPr>
          <a:xfrm>
            <a:off x="3263901"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6" name="Pladsholder til indhold 2">
            <a:extLst>
              <a:ext uri="{FF2B5EF4-FFF2-40B4-BE49-F238E27FC236}">
                <a16:creationId xmlns:a16="http://schemas.microsoft.com/office/drawing/2014/main" id="{F230C209-6914-6047-A294-76F135A5D968}"/>
              </a:ext>
            </a:extLst>
          </p:cNvPr>
          <p:cNvSpPr>
            <a:spLocks noGrp="1"/>
          </p:cNvSpPr>
          <p:nvPr>
            <p:ph idx="16"/>
          </p:nvPr>
        </p:nvSpPr>
        <p:spPr>
          <a:xfrm>
            <a:off x="6156327"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1" name="Pladsholder til indhold 2">
            <a:extLst>
              <a:ext uri="{FF2B5EF4-FFF2-40B4-BE49-F238E27FC236}">
                <a16:creationId xmlns:a16="http://schemas.microsoft.com/office/drawing/2014/main" id="{B322799D-7C58-15CC-4974-9868B6F1EB6F}"/>
              </a:ext>
            </a:extLst>
          </p:cNvPr>
          <p:cNvSpPr>
            <a:spLocks noGrp="1"/>
          </p:cNvSpPr>
          <p:nvPr>
            <p:ph idx="18"/>
          </p:nvPr>
        </p:nvSpPr>
        <p:spPr>
          <a:xfrm>
            <a:off x="9048753"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3" name="Pladsholder til billede 7">
            <a:extLst>
              <a:ext uri="{FF2B5EF4-FFF2-40B4-BE49-F238E27FC236}">
                <a16:creationId xmlns:a16="http://schemas.microsoft.com/office/drawing/2014/main" id="{43A1BBC3-C3A0-CF89-1AC8-BE28523D351C}"/>
              </a:ext>
            </a:extLst>
          </p:cNvPr>
          <p:cNvSpPr>
            <a:spLocks noGrp="1"/>
          </p:cNvSpPr>
          <p:nvPr>
            <p:ph type="pic" sz="quarter" idx="19" hasCustomPrompt="1"/>
          </p:nvPr>
        </p:nvSpPr>
        <p:spPr>
          <a:xfrm>
            <a:off x="3260725"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24" name="Pladsholder til billede 7">
            <a:extLst>
              <a:ext uri="{FF2B5EF4-FFF2-40B4-BE49-F238E27FC236}">
                <a16:creationId xmlns:a16="http://schemas.microsoft.com/office/drawing/2014/main" id="{C75822E5-7B3F-EA79-0BD7-170366DEC4B6}"/>
              </a:ext>
            </a:extLst>
          </p:cNvPr>
          <p:cNvSpPr>
            <a:spLocks noGrp="1"/>
          </p:cNvSpPr>
          <p:nvPr>
            <p:ph type="pic" sz="quarter" idx="20" hasCustomPrompt="1"/>
          </p:nvPr>
        </p:nvSpPr>
        <p:spPr>
          <a:xfrm>
            <a:off x="6156326"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25" name="Pladsholder til billede 7">
            <a:extLst>
              <a:ext uri="{FF2B5EF4-FFF2-40B4-BE49-F238E27FC236}">
                <a16:creationId xmlns:a16="http://schemas.microsoft.com/office/drawing/2014/main" id="{5E9ED698-7657-770F-89CC-96D0194569C6}"/>
              </a:ext>
            </a:extLst>
          </p:cNvPr>
          <p:cNvSpPr>
            <a:spLocks noGrp="1"/>
          </p:cNvSpPr>
          <p:nvPr>
            <p:ph type="pic" sz="quarter" idx="21" hasCustomPrompt="1"/>
          </p:nvPr>
        </p:nvSpPr>
        <p:spPr>
          <a:xfrm>
            <a:off x="9048753"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7" name="Pladsholder til tekst 6">
            <a:extLst>
              <a:ext uri="{FF2B5EF4-FFF2-40B4-BE49-F238E27FC236}">
                <a16:creationId xmlns:a16="http://schemas.microsoft.com/office/drawing/2014/main" id="{F5526E68-20F2-F0B4-24D4-79F493BDCBEE}"/>
              </a:ext>
            </a:extLst>
          </p:cNvPr>
          <p:cNvSpPr>
            <a:spLocks noGrp="1"/>
          </p:cNvSpPr>
          <p:nvPr>
            <p:ph type="body" sz="quarter" idx="22"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2678529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lide m. foto">
    <p:bg>
      <p:bgRef idx="1001">
        <a:schemeClr val="bg2"/>
      </p:bgRef>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85FB2FE9-6EE8-F061-676A-604023FA75BE}"/>
              </a:ext>
            </a:extLst>
          </p:cNvPr>
          <p:cNvSpPr>
            <a:spLocks noGrp="1"/>
          </p:cNvSpPr>
          <p:nvPr>
            <p:ph type="pic" sz="quarter" idx="13"/>
          </p:nvPr>
        </p:nvSpPr>
        <p:spPr>
          <a:xfrm>
            <a:off x="127000" y="136525"/>
            <a:ext cx="11938000" cy="6584950"/>
          </a:xfrm>
          <a:prstGeom prst="roundRect">
            <a:avLst>
              <a:gd name="adj" fmla="val 2079"/>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7169150" cy="1413072"/>
          </a:xfrm>
        </p:spPr>
        <p:txBody>
          <a:bodyPr anchor="t" anchorCtr="0"/>
          <a:lstStyle>
            <a:lvl1pPr algn="l">
              <a:defRPr sz="5400">
                <a:solidFill>
                  <a:schemeClr val="bg1"/>
                </a:solidFill>
              </a:defRPr>
            </a:lvl1pPr>
          </a:lstStyle>
          <a:p>
            <a:r>
              <a:rPr lang="da-DK"/>
              <a:t>Klik for at redigere titeltypografien i masteren</a:t>
            </a:r>
            <a:endParaRPr lang="da-DK" dirty="0"/>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7169149" cy="378201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63595"/>
            <a:ext cx="1381125" cy="365125"/>
          </a:xfrm>
        </p:spPr>
        <p:txBody>
          <a:bodyPr/>
          <a:lstStyle/>
          <a:p>
            <a:fld id="{9ED84CB7-C9FA-4AB3-B63B-27CE7634C85B}"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63595"/>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63595"/>
            <a:ext cx="1131146" cy="365125"/>
          </a:xfrm>
        </p:spPr>
        <p:txBody>
          <a:bodyPr/>
          <a:lstStyle/>
          <a:p>
            <a:fld id="{524AA346-F50D-4D42-AC45-CDC7643E9390}" type="slidenum">
              <a:rPr lang="da-DK" smtClean="0"/>
              <a:t>‹nr.›</a:t>
            </a:fld>
            <a:endParaRPr lang="da-DK"/>
          </a:p>
        </p:txBody>
      </p:sp>
      <p:sp>
        <p:nvSpPr>
          <p:cNvPr id="8" name="Pladsholder til tekst 7">
            <a:extLst>
              <a:ext uri="{FF2B5EF4-FFF2-40B4-BE49-F238E27FC236}">
                <a16:creationId xmlns:a16="http://schemas.microsoft.com/office/drawing/2014/main" id="{4E0C986F-4308-D365-49CE-D1A4A63B6DE9}"/>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bg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41093314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togrid">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7"/>
            <a:ext cx="10170565" cy="417923"/>
          </a:xfrm>
        </p:spPr>
        <p:txBody>
          <a:bodyPr/>
          <a:lstStyle>
            <a:lvl1pPr>
              <a:defRPr sz="2600" spc="0" baseline="0"/>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118307C4-0B67-4248-8ED9-F8C564E43251}"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7" name="Pladsholder til indhold 25">
            <a:extLst>
              <a:ext uri="{FF2B5EF4-FFF2-40B4-BE49-F238E27FC236}">
                <a16:creationId xmlns:a16="http://schemas.microsoft.com/office/drawing/2014/main" id="{F9181172-AF48-8D94-33AD-65F4FC3F7363}"/>
              </a:ext>
            </a:extLst>
          </p:cNvPr>
          <p:cNvSpPr>
            <a:spLocks noGrp="1"/>
          </p:cNvSpPr>
          <p:nvPr>
            <p:ph sz="quarter" idx="25" hasCustomPrompt="1"/>
          </p:nvPr>
        </p:nvSpPr>
        <p:spPr>
          <a:xfrm>
            <a:off x="1114425" y="2133600"/>
            <a:ext cx="1143000" cy="1749425"/>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29" name="Pladsholder til indhold 25">
            <a:extLst>
              <a:ext uri="{FF2B5EF4-FFF2-40B4-BE49-F238E27FC236}">
                <a16:creationId xmlns:a16="http://schemas.microsoft.com/office/drawing/2014/main" id="{9415C9D4-920F-DA60-5946-A8B6159BCF7F}"/>
              </a:ext>
            </a:extLst>
          </p:cNvPr>
          <p:cNvSpPr>
            <a:spLocks noGrp="1"/>
          </p:cNvSpPr>
          <p:nvPr>
            <p:ph sz="quarter" idx="26" hasCustomPrompt="1"/>
          </p:nvPr>
        </p:nvSpPr>
        <p:spPr>
          <a:xfrm>
            <a:off x="2733030" y="3127021"/>
            <a:ext cx="1658346" cy="2453974"/>
          </a:xfrm>
          <a:prstGeom prst="roundRect">
            <a:avLst>
              <a:gd name="adj" fmla="val 4682"/>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1" name="Pladsholder til indhold 25">
            <a:extLst>
              <a:ext uri="{FF2B5EF4-FFF2-40B4-BE49-F238E27FC236}">
                <a16:creationId xmlns:a16="http://schemas.microsoft.com/office/drawing/2014/main" id="{94FCD1BC-D1C8-B04A-A1CC-2CDD314F0CE1}"/>
              </a:ext>
            </a:extLst>
          </p:cNvPr>
          <p:cNvSpPr>
            <a:spLocks noGrp="1"/>
          </p:cNvSpPr>
          <p:nvPr>
            <p:ph sz="quarter" idx="27" hasCustomPrompt="1"/>
          </p:nvPr>
        </p:nvSpPr>
        <p:spPr>
          <a:xfrm>
            <a:off x="3023512" y="1033718"/>
            <a:ext cx="1865533" cy="1272745"/>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3" name="Pladsholder til indhold 25">
            <a:extLst>
              <a:ext uri="{FF2B5EF4-FFF2-40B4-BE49-F238E27FC236}">
                <a16:creationId xmlns:a16="http://schemas.microsoft.com/office/drawing/2014/main" id="{C3E88192-9A75-C66C-7CFA-9A86DC31FD80}"/>
              </a:ext>
            </a:extLst>
          </p:cNvPr>
          <p:cNvSpPr>
            <a:spLocks noGrp="1"/>
          </p:cNvSpPr>
          <p:nvPr>
            <p:ph sz="quarter" idx="28" hasCustomPrompt="1"/>
          </p:nvPr>
        </p:nvSpPr>
        <p:spPr>
          <a:xfrm>
            <a:off x="4889047" y="2610281"/>
            <a:ext cx="1530803" cy="1059828"/>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5" name="Pladsholder til indhold 25">
            <a:extLst>
              <a:ext uri="{FF2B5EF4-FFF2-40B4-BE49-F238E27FC236}">
                <a16:creationId xmlns:a16="http://schemas.microsoft.com/office/drawing/2014/main" id="{8E2A881B-8EAE-4A47-B57D-7F1EEF3B18B8}"/>
              </a:ext>
            </a:extLst>
          </p:cNvPr>
          <p:cNvSpPr>
            <a:spLocks noGrp="1"/>
          </p:cNvSpPr>
          <p:nvPr>
            <p:ph sz="quarter" idx="29" hasCustomPrompt="1"/>
          </p:nvPr>
        </p:nvSpPr>
        <p:spPr>
          <a:xfrm>
            <a:off x="7035223" y="660229"/>
            <a:ext cx="1691088" cy="2609354"/>
          </a:xfrm>
          <a:prstGeom prst="roundRect">
            <a:avLst>
              <a:gd name="adj" fmla="val 743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7" name="Pladsholder til indhold 25">
            <a:extLst>
              <a:ext uri="{FF2B5EF4-FFF2-40B4-BE49-F238E27FC236}">
                <a16:creationId xmlns:a16="http://schemas.microsoft.com/office/drawing/2014/main" id="{D0693ADB-6A32-9AD2-B8C1-3EDC7E9B4CBD}"/>
              </a:ext>
            </a:extLst>
          </p:cNvPr>
          <p:cNvSpPr>
            <a:spLocks noGrp="1"/>
          </p:cNvSpPr>
          <p:nvPr>
            <p:ph sz="quarter" idx="30" hasCustomPrompt="1"/>
          </p:nvPr>
        </p:nvSpPr>
        <p:spPr>
          <a:xfrm>
            <a:off x="5399049" y="4276318"/>
            <a:ext cx="2401575" cy="1659708"/>
          </a:xfrm>
          <a:prstGeom prst="roundRect">
            <a:avLst>
              <a:gd name="adj" fmla="val 811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9" name="Pladsholder til indhold 25">
            <a:extLst>
              <a:ext uri="{FF2B5EF4-FFF2-40B4-BE49-F238E27FC236}">
                <a16:creationId xmlns:a16="http://schemas.microsoft.com/office/drawing/2014/main" id="{C6B0A56E-DB6E-5E03-2660-DC20E8BDE250}"/>
              </a:ext>
            </a:extLst>
          </p:cNvPr>
          <p:cNvSpPr>
            <a:spLocks noGrp="1"/>
          </p:cNvSpPr>
          <p:nvPr>
            <p:ph sz="quarter" idx="31" hasCustomPrompt="1"/>
          </p:nvPr>
        </p:nvSpPr>
        <p:spPr>
          <a:xfrm>
            <a:off x="8636000" y="3720381"/>
            <a:ext cx="2441575" cy="1659708"/>
          </a:xfrm>
          <a:prstGeom prst="roundRect">
            <a:avLst>
              <a:gd name="adj" fmla="val 743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41" name="Pladsholder til indhold 25">
            <a:extLst>
              <a:ext uri="{FF2B5EF4-FFF2-40B4-BE49-F238E27FC236}">
                <a16:creationId xmlns:a16="http://schemas.microsoft.com/office/drawing/2014/main" id="{49DC0597-4F6B-E54F-C702-4B29E6DB6AF9}"/>
              </a:ext>
            </a:extLst>
          </p:cNvPr>
          <p:cNvSpPr>
            <a:spLocks noGrp="1"/>
          </p:cNvSpPr>
          <p:nvPr>
            <p:ph sz="quarter" idx="32" hasCustomPrompt="1"/>
          </p:nvPr>
        </p:nvSpPr>
        <p:spPr>
          <a:xfrm>
            <a:off x="9520724" y="974502"/>
            <a:ext cx="1036151" cy="1547878"/>
          </a:xfrm>
          <a:prstGeom prst="roundRect">
            <a:avLst>
              <a:gd name="adj" fmla="val 9610"/>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 name="Pladsholder til tekst 2">
            <a:extLst>
              <a:ext uri="{FF2B5EF4-FFF2-40B4-BE49-F238E27FC236}">
                <a16:creationId xmlns:a16="http://schemas.microsoft.com/office/drawing/2014/main" id="{4A4A71C5-D5FC-ABC7-A6D3-6ACA57FD3769}"/>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91083685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un titel">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10170565" cy="779230"/>
          </a:xfrm>
        </p:spPr>
        <p:txBody>
          <a:bodyPr/>
          <a:lstStyle>
            <a:lvl1pPr>
              <a:defRPr sz="2600" spc="0" baseline="0"/>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7B32263F-1DF1-44B2-88DE-36E761410E8D}"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3" name="Pladsholder til tekst 2">
            <a:extLst>
              <a:ext uri="{FF2B5EF4-FFF2-40B4-BE49-F238E27FC236}">
                <a16:creationId xmlns:a16="http://schemas.microsoft.com/office/drawing/2014/main" id="{AE31AD37-4067-2CF9-4FAE-2ED4C5732155}"/>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70825887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un titel (hvid)">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10170565" cy="779230"/>
          </a:xfrm>
        </p:spPr>
        <p:txBody>
          <a:bodyPr/>
          <a:lstStyle>
            <a:lvl1pPr>
              <a:defRPr sz="2600" spc="0" baseline="0"/>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3F88E3E5-DA9A-4F2D-842A-F3F7E0A4C2FD}"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3" name="Pladsholder til tekst 2">
            <a:extLst>
              <a:ext uri="{FF2B5EF4-FFF2-40B4-BE49-F238E27FC236}">
                <a16:creationId xmlns:a16="http://schemas.microsoft.com/office/drawing/2014/main" id="{56998EB4-7480-07DE-2BEA-E8A2A411BB43}"/>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66431854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FU Billedmasker (kun til kopiering)">
    <p:bg>
      <p:bgRef idx="1001">
        <a:schemeClr val="bg2"/>
      </p:bgRef>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E3E91E12-A863-47FB-AA2F-902E41EAC589}"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6" name="Pladsholder til billede 25">
            <a:extLst>
              <a:ext uri="{FF2B5EF4-FFF2-40B4-BE49-F238E27FC236}">
                <a16:creationId xmlns:a16="http://schemas.microsoft.com/office/drawing/2014/main" id="{CED0BA65-35E6-9FD6-620C-43062B666162}"/>
              </a:ext>
            </a:extLst>
          </p:cNvPr>
          <p:cNvSpPr>
            <a:spLocks noGrp="1"/>
          </p:cNvSpPr>
          <p:nvPr>
            <p:ph type="pic" sz="quarter" idx="13"/>
          </p:nvPr>
        </p:nvSpPr>
        <p:spPr>
          <a:xfrm>
            <a:off x="5349736" y="741273"/>
            <a:ext cx="1213120" cy="1499418"/>
          </a:xfrm>
          <a:custGeom>
            <a:avLst/>
            <a:gdLst>
              <a:gd name="connsiteX0" fmla="*/ 544324 w 1213120"/>
              <a:gd name="connsiteY0" fmla="*/ 0 h 1499418"/>
              <a:gd name="connsiteX1" fmla="*/ 1088646 w 1213120"/>
              <a:gd name="connsiteY1" fmla="*/ 543457 h 1499418"/>
              <a:gd name="connsiteX2" fmla="*/ 1056891 w 1213120"/>
              <a:gd name="connsiteY2" fmla="*/ 726805 h 1499418"/>
              <a:gd name="connsiteX3" fmla="*/ 1076869 w 1213120"/>
              <a:gd name="connsiteY3" fmla="*/ 801412 h 1499418"/>
              <a:gd name="connsiteX4" fmla="*/ 1213120 w 1213120"/>
              <a:gd name="connsiteY4" fmla="*/ 1101210 h 1499418"/>
              <a:gd name="connsiteX5" fmla="*/ 814509 w 1213120"/>
              <a:gd name="connsiteY5" fmla="*/ 1499418 h 1499418"/>
              <a:gd name="connsiteX6" fmla="*/ 415898 w 1213120"/>
              <a:gd name="connsiteY6" fmla="*/ 1101210 h 1499418"/>
              <a:gd name="connsiteX7" fmla="*/ 388674 w 1213120"/>
              <a:gd name="connsiteY7" fmla="*/ 1064371 h 1499418"/>
              <a:gd name="connsiteX8" fmla="*/ 0 w 1213120"/>
              <a:gd name="connsiteY8" fmla="*/ 543457 h 1499418"/>
              <a:gd name="connsiteX9" fmla="*/ 544324 w 1213120"/>
              <a:gd name="connsiteY9" fmla="*/ 0 h 14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8">
                <a:moveTo>
                  <a:pt x="544324" y="0"/>
                </a:moveTo>
                <a:cubicBezTo>
                  <a:pt x="844945" y="0"/>
                  <a:pt x="1088646" y="243315"/>
                  <a:pt x="1088646" y="543457"/>
                </a:cubicBezTo>
                <a:cubicBezTo>
                  <a:pt x="1088646" y="607796"/>
                  <a:pt x="1077448" y="669525"/>
                  <a:pt x="1056891" y="726805"/>
                </a:cubicBezTo>
                <a:cubicBezTo>
                  <a:pt x="1047427" y="753174"/>
                  <a:pt x="1055778" y="782975"/>
                  <a:pt x="1076869" y="801412"/>
                </a:cubicBezTo>
                <a:cubicBezTo>
                  <a:pt x="1160378" y="874402"/>
                  <a:pt x="1213120" y="981654"/>
                  <a:pt x="1213120" y="1101210"/>
                </a:cubicBezTo>
                <a:cubicBezTo>
                  <a:pt x="1213120" y="1321133"/>
                  <a:pt x="1034655" y="1499418"/>
                  <a:pt x="814509" y="1499418"/>
                </a:cubicBezTo>
                <a:cubicBezTo>
                  <a:pt x="594362" y="1499418"/>
                  <a:pt x="415898" y="1321133"/>
                  <a:pt x="415898" y="1101210"/>
                </a:cubicBezTo>
                <a:cubicBezTo>
                  <a:pt x="415898" y="1084325"/>
                  <a:pt x="404854" y="1069183"/>
                  <a:pt x="388674" y="1064371"/>
                </a:cubicBezTo>
                <a:cubicBezTo>
                  <a:pt x="163897" y="997520"/>
                  <a:pt x="0" y="789597"/>
                  <a:pt x="0" y="543457"/>
                </a:cubicBezTo>
                <a:cubicBezTo>
                  <a:pt x="0" y="243315"/>
                  <a:pt x="243702" y="0"/>
                  <a:pt x="544324"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p>
        </p:txBody>
      </p:sp>
      <p:sp>
        <p:nvSpPr>
          <p:cNvPr id="40" name="Pladsholder til billede 39">
            <a:extLst>
              <a:ext uri="{FF2B5EF4-FFF2-40B4-BE49-F238E27FC236}">
                <a16:creationId xmlns:a16="http://schemas.microsoft.com/office/drawing/2014/main" id="{B504C1AC-86AB-BAA6-D2C8-2DBEB55F3796}"/>
              </a:ext>
            </a:extLst>
          </p:cNvPr>
          <p:cNvSpPr>
            <a:spLocks noGrp="1"/>
          </p:cNvSpPr>
          <p:nvPr>
            <p:ph type="pic" sz="quarter" idx="14"/>
          </p:nvPr>
        </p:nvSpPr>
        <p:spPr>
          <a:xfrm>
            <a:off x="6960623" y="741274"/>
            <a:ext cx="1213120" cy="1499418"/>
          </a:xfrm>
          <a:custGeom>
            <a:avLst/>
            <a:gdLst>
              <a:gd name="connsiteX0" fmla="*/ 668797 w 1213120"/>
              <a:gd name="connsiteY0" fmla="*/ 0 h 1499418"/>
              <a:gd name="connsiteX1" fmla="*/ 1213120 w 1213120"/>
              <a:gd name="connsiteY1" fmla="*/ 543457 h 1499418"/>
              <a:gd name="connsiteX2" fmla="*/ 824446 w 1213120"/>
              <a:gd name="connsiteY2" fmla="*/ 1064371 h 1499418"/>
              <a:gd name="connsiteX3" fmla="*/ 797221 w 1213120"/>
              <a:gd name="connsiteY3" fmla="*/ 1101210 h 1499418"/>
              <a:gd name="connsiteX4" fmla="*/ 398611 w 1213120"/>
              <a:gd name="connsiteY4" fmla="*/ 1499418 h 1499418"/>
              <a:gd name="connsiteX5" fmla="*/ 0 w 1213120"/>
              <a:gd name="connsiteY5" fmla="*/ 1101210 h 1499418"/>
              <a:gd name="connsiteX6" fmla="*/ 136251 w 1213120"/>
              <a:gd name="connsiteY6" fmla="*/ 801412 h 1499418"/>
              <a:gd name="connsiteX7" fmla="*/ 156230 w 1213120"/>
              <a:gd name="connsiteY7" fmla="*/ 726805 h 1499418"/>
              <a:gd name="connsiteX8" fmla="*/ 124474 w 1213120"/>
              <a:gd name="connsiteY8" fmla="*/ 543457 h 1499418"/>
              <a:gd name="connsiteX9" fmla="*/ 668797 w 1213120"/>
              <a:gd name="connsiteY9" fmla="*/ 0 h 14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8">
                <a:moveTo>
                  <a:pt x="668797" y="0"/>
                </a:moveTo>
                <a:cubicBezTo>
                  <a:pt x="969417" y="0"/>
                  <a:pt x="1213120" y="243315"/>
                  <a:pt x="1213120" y="543457"/>
                </a:cubicBezTo>
                <a:cubicBezTo>
                  <a:pt x="1213120" y="789597"/>
                  <a:pt x="1049224" y="997520"/>
                  <a:pt x="824446" y="1064371"/>
                </a:cubicBezTo>
                <a:cubicBezTo>
                  <a:pt x="808265" y="1069183"/>
                  <a:pt x="797221" y="1084325"/>
                  <a:pt x="797221" y="1101210"/>
                </a:cubicBezTo>
                <a:cubicBezTo>
                  <a:pt x="797221" y="1321133"/>
                  <a:pt x="618757" y="1499418"/>
                  <a:pt x="398611" y="1499418"/>
                </a:cubicBezTo>
                <a:cubicBezTo>
                  <a:pt x="178464" y="1499418"/>
                  <a:pt x="0" y="1321133"/>
                  <a:pt x="0" y="1101210"/>
                </a:cubicBezTo>
                <a:cubicBezTo>
                  <a:pt x="0" y="981654"/>
                  <a:pt x="52742" y="874402"/>
                  <a:pt x="136251" y="801412"/>
                </a:cubicBezTo>
                <a:cubicBezTo>
                  <a:pt x="157343" y="782975"/>
                  <a:pt x="165693" y="753174"/>
                  <a:pt x="156230" y="726805"/>
                </a:cubicBezTo>
                <a:cubicBezTo>
                  <a:pt x="135672" y="669525"/>
                  <a:pt x="124474" y="607796"/>
                  <a:pt x="124474" y="543457"/>
                </a:cubicBezTo>
                <a:cubicBezTo>
                  <a:pt x="124473" y="243315"/>
                  <a:pt x="368175" y="0"/>
                  <a:pt x="668797"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endParaRPr lang="da-DK" dirty="0"/>
          </a:p>
        </p:txBody>
      </p:sp>
      <p:sp>
        <p:nvSpPr>
          <p:cNvPr id="41" name="Pladsholder til billede 40">
            <a:extLst>
              <a:ext uri="{FF2B5EF4-FFF2-40B4-BE49-F238E27FC236}">
                <a16:creationId xmlns:a16="http://schemas.microsoft.com/office/drawing/2014/main" id="{29E20A09-FDF7-A3BE-F286-D03A3A823A15}"/>
              </a:ext>
            </a:extLst>
          </p:cNvPr>
          <p:cNvSpPr>
            <a:spLocks noGrp="1"/>
          </p:cNvSpPr>
          <p:nvPr>
            <p:ph type="pic" sz="quarter" idx="15"/>
          </p:nvPr>
        </p:nvSpPr>
        <p:spPr>
          <a:xfrm>
            <a:off x="8571508" y="741276"/>
            <a:ext cx="1218842" cy="1499414"/>
          </a:xfrm>
          <a:custGeom>
            <a:avLst/>
            <a:gdLst>
              <a:gd name="connsiteX0" fmla="*/ 820229 w 1218842"/>
              <a:gd name="connsiteY0" fmla="*/ 0 h 1499414"/>
              <a:gd name="connsiteX1" fmla="*/ 1218842 w 1218842"/>
              <a:gd name="connsiteY1" fmla="*/ 398206 h 1499414"/>
              <a:gd name="connsiteX2" fmla="*/ 1078879 w 1218842"/>
              <a:gd name="connsiteY2" fmla="*/ 701208 h 1499414"/>
              <a:gd name="connsiteX3" fmla="*/ 1058093 w 1218842"/>
              <a:gd name="connsiteY3" fmla="*/ 775982 h 1499414"/>
              <a:gd name="connsiteX4" fmla="*/ 1088651 w 1218842"/>
              <a:gd name="connsiteY4" fmla="*/ 955957 h 1499414"/>
              <a:gd name="connsiteX5" fmla="*/ 544326 w 1218842"/>
              <a:gd name="connsiteY5" fmla="*/ 1499414 h 1499414"/>
              <a:gd name="connsiteX6" fmla="*/ 0 w 1218842"/>
              <a:gd name="connsiteY6" fmla="*/ 955957 h 1499414"/>
              <a:gd name="connsiteX7" fmla="*/ 395488 w 1218842"/>
              <a:gd name="connsiteY7" fmla="*/ 433067 h 1499414"/>
              <a:gd name="connsiteX8" fmla="*/ 421617 w 1218842"/>
              <a:gd name="connsiteY8" fmla="*/ 398206 h 1499414"/>
              <a:gd name="connsiteX9" fmla="*/ 820229 w 1218842"/>
              <a:gd name="connsiteY9" fmla="*/ 0 h 149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42" h="1499414">
                <a:moveTo>
                  <a:pt x="820229" y="0"/>
                </a:moveTo>
                <a:cubicBezTo>
                  <a:pt x="1040376" y="0"/>
                  <a:pt x="1218842" y="178283"/>
                  <a:pt x="1218842" y="398206"/>
                </a:cubicBezTo>
                <a:cubicBezTo>
                  <a:pt x="1218842" y="519522"/>
                  <a:pt x="1164534" y="628170"/>
                  <a:pt x="1078879" y="701208"/>
                </a:cubicBezTo>
                <a:cubicBezTo>
                  <a:pt x="1057445" y="719484"/>
                  <a:pt x="1048753" y="749403"/>
                  <a:pt x="1058093" y="775982"/>
                </a:cubicBezTo>
                <a:cubicBezTo>
                  <a:pt x="1077887" y="832309"/>
                  <a:pt x="1088651" y="892879"/>
                  <a:pt x="1088651" y="955957"/>
                </a:cubicBezTo>
                <a:cubicBezTo>
                  <a:pt x="1088651" y="1256099"/>
                  <a:pt x="844948" y="1499414"/>
                  <a:pt x="544326" y="1499414"/>
                </a:cubicBezTo>
                <a:cubicBezTo>
                  <a:pt x="243703" y="1499414"/>
                  <a:pt x="0" y="1256099"/>
                  <a:pt x="0" y="955957"/>
                </a:cubicBezTo>
                <a:cubicBezTo>
                  <a:pt x="0" y="707337"/>
                  <a:pt x="167216" y="497709"/>
                  <a:pt x="395488" y="433067"/>
                </a:cubicBezTo>
                <a:cubicBezTo>
                  <a:pt x="410971" y="428681"/>
                  <a:pt x="421617" y="414301"/>
                  <a:pt x="421617" y="398206"/>
                </a:cubicBezTo>
                <a:cubicBezTo>
                  <a:pt x="421617" y="178283"/>
                  <a:pt x="600083" y="0"/>
                  <a:pt x="820229"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p>
        </p:txBody>
      </p:sp>
      <p:sp>
        <p:nvSpPr>
          <p:cNvPr id="42" name="Pladsholder til billede 41">
            <a:extLst>
              <a:ext uri="{FF2B5EF4-FFF2-40B4-BE49-F238E27FC236}">
                <a16:creationId xmlns:a16="http://schemas.microsoft.com/office/drawing/2014/main" id="{E1722BFD-F916-BC18-3258-3C4D9228C60B}"/>
              </a:ext>
            </a:extLst>
          </p:cNvPr>
          <p:cNvSpPr>
            <a:spLocks noGrp="1"/>
          </p:cNvSpPr>
          <p:nvPr>
            <p:ph type="pic" sz="quarter" idx="16"/>
          </p:nvPr>
        </p:nvSpPr>
        <p:spPr>
          <a:xfrm>
            <a:off x="10175349" y="741275"/>
            <a:ext cx="1213120" cy="1499417"/>
          </a:xfrm>
          <a:custGeom>
            <a:avLst/>
            <a:gdLst>
              <a:gd name="connsiteX0" fmla="*/ 398611 w 1213120"/>
              <a:gd name="connsiteY0" fmla="*/ 0 h 1499417"/>
              <a:gd name="connsiteX1" fmla="*/ 797221 w 1213120"/>
              <a:gd name="connsiteY1" fmla="*/ 398206 h 1499417"/>
              <a:gd name="connsiteX2" fmla="*/ 824445 w 1213120"/>
              <a:gd name="connsiteY2" fmla="*/ 435045 h 1499417"/>
              <a:gd name="connsiteX3" fmla="*/ 1213120 w 1213120"/>
              <a:gd name="connsiteY3" fmla="*/ 955959 h 1499417"/>
              <a:gd name="connsiteX4" fmla="*/ 668797 w 1213120"/>
              <a:gd name="connsiteY4" fmla="*/ 1499417 h 1499417"/>
              <a:gd name="connsiteX5" fmla="*/ 124473 w 1213120"/>
              <a:gd name="connsiteY5" fmla="*/ 955959 h 1499417"/>
              <a:gd name="connsiteX6" fmla="*/ 156230 w 1213120"/>
              <a:gd name="connsiteY6" fmla="*/ 772611 h 1499417"/>
              <a:gd name="connsiteX7" fmla="*/ 136251 w 1213120"/>
              <a:gd name="connsiteY7" fmla="*/ 698004 h 1499417"/>
              <a:gd name="connsiteX8" fmla="*/ 0 w 1213120"/>
              <a:gd name="connsiteY8" fmla="*/ 398206 h 1499417"/>
              <a:gd name="connsiteX9" fmla="*/ 398611 w 1213120"/>
              <a:gd name="connsiteY9" fmla="*/ 0 h 149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7">
                <a:moveTo>
                  <a:pt x="398611" y="0"/>
                </a:moveTo>
                <a:cubicBezTo>
                  <a:pt x="618757" y="0"/>
                  <a:pt x="797221" y="178283"/>
                  <a:pt x="797221" y="398206"/>
                </a:cubicBezTo>
                <a:cubicBezTo>
                  <a:pt x="797221" y="415091"/>
                  <a:pt x="808265" y="430233"/>
                  <a:pt x="824445" y="435045"/>
                </a:cubicBezTo>
                <a:cubicBezTo>
                  <a:pt x="1049224" y="501896"/>
                  <a:pt x="1213120" y="709819"/>
                  <a:pt x="1213120" y="955959"/>
                </a:cubicBezTo>
                <a:cubicBezTo>
                  <a:pt x="1213120" y="1256101"/>
                  <a:pt x="969417" y="1499417"/>
                  <a:pt x="668797" y="1499417"/>
                </a:cubicBezTo>
                <a:cubicBezTo>
                  <a:pt x="368175" y="1499417"/>
                  <a:pt x="124473" y="1256101"/>
                  <a:pt x="124473" y="955959"/>
                </a:cubicBezTo>
                <a:cubicBezTo>
                  <a:pt x="124473" y="891620"/>
                  <a:pt x="135672" y="829891"/>
                  <a:pt x="156230" y="772611"/>
                </a:cubicBezTo>
                <a:cubicBezTo>
                  <a:pt x="165693" y="746242"/>
                  <a:pt x="157343" y="716441"/>
                  <a:pt x="136251" y="698004"/>
                </a:cubicBezTo>
                <a:cubicBezTo>
                  <a:pt x="52742" y="625014"/>
                  <a:pt x="0" y="517762"/>
                  <a:pt x="0" y="398206"/>
                </a:cubicBezTo>
                <a:cubicBezTo>
                  <a:pt x="0" y="178283"/>
                  <a:pt x="178464" y="0"/>
                  <a:pt x="398611"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p>
        </p:txBody>
      </p:sp>
      <p:sp>
        <p:nvSpPr>
          <p:cNvPr id="44" name="Pladsholder til billede 43">
            <a:extLst>
              <a:ext uri="{FF2B5EF4-FFF2-40B4-BE49-F238E27FC236}">
                <a16:creationId xmlns:a16="http://schemas.microsoft.com/office/drawing/2014/main" id="{9FD47459-2D4D-CC29-D069-8ADEEECEB920}"/>
              </a:ext>
            </a:extLst>
          </p:cNvPr>
          <p:cNvSpPr>
            <a:spLocks noGrp="1"/>
          </p:cNvSpPr>
          <p:nvPr>
            <p:ph type="pic" sz="quarter" idx="17"/>
          </p:nvPr>
        </p:nvSpPr>
        <p:spPr>
          <a:xfrm>
            <a:off x="6960622" y="2742570"/>
            <a:ext cx="1159470" cy="1498895"/>
          </a:xfrm>
          <a:custGeom>
            <a:avLst/>
            <a:gdLst>
              <a:gd name="connsiteX0" fmla="*/ 482404 w 1159470"/>
              <a:gd name="connsiteY0" fmla="*/ 0 h 1498895"/>
              <a:gd name="connsiteX1" fmla="*/ 964808 w 1159470"/>
              <a:gd name="connsiteY1" fmla="*/ 482424 h 1498895"/>
              <a:gd name="connsiteX2" fmla="*/ 906317 w 1159470"/>
              <a:gd name="connsiteY2" fmla="*/ 712866 h 1498895"/>
              <a:gd name="connsiteX3" fmla="*/ 955729 w 1159470"/>
              <a:gd name="connsiteY3" fmla="*/ 846212 h 1498895"/>
              <a:gd name="connsiteX4" fmla="*/ 1159470 w 1159470"/>
              <a:gd name="connsiteY4" fmla="*/ 1158210 h 1498895"/>
              <a:gd name="connsiteX5" fmla="*/ 818611 w 1159470"/>
              <a:gd name="connsiteY5" fmla="*/ 1498895 h 1498895"/>
              <a:gd name="connsiteX6" fmla="*/ 477751 w 1159470"/>
              <a:gd name="connsiteY6" fmla="*/ 1158210 h 1498895"/>
              <a:gd name="connsiteX7" fmla="*/ 510917 w 1159470"/>
              <a:gd name="connsiteY7" fmla="*/ 1011439 h 1498895"/>
              <a:gd name="connsiteX8" fmla="*/ 482404 w 1159470"/>
              <a:gd name="connsiteY8" fmla="*/ 964847 h 1498895"/>
              <a:gd name="connsiteX9" fmla="*/ 0 w 1159470"/>
              <a:gd name="connsiteY9" fmla="*/ 482424 h 1498895"/>
              <a:gd name="connsiteX10" fmla="*/ 482404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482404" y="0"/>
                </a:moveTo>
                <a:cubicBezTo>
                  <a:pt x="748829" y="0"/>
                  <a:pt x="964808" y="215988"/>
                  <a:pt x="964808" y="482424"/>
                </a:cubicBezTo>
                <a:cubicBezTo>
                  <a:pt x="964808" y="565884"/>
                  <a:pt x="943616" y="644394"/>
                  <a:pt x="906317" y="712866"/>
                </a:cubicBezTo>
                <a:cubicBezTo>
                  <a:pt x="882352" y="756862"/>
                  <a:pt x="909892" y="826059"/>
                  <a:pt x="955729" y="846212"/>
                </a:cubicBezTo>
                <a:cubicBezTo>
                  <a:pt x="1075700" y="898959"/>
                  <a:pt x="1159470" y="1018807"/>
                  <a:pt x="1159470" y="1158210"/>
                </a:cubicBezTo>
                <a:cubicBezTo>
                  <a:pt x="1159470" y="1346365"/>
                  <a:pt x="1006862" y="1498895"/>
                  <a:pt x="818611" y="1498895"/>
                </a:cubicBezTo>
                <a:cubicBezTo>
                  <a:pt x="630360" y="1498895"/>
                  <a:pt x="477751" y="1346365"/>
                  <a:pt x="477751" y="1158210"/>
                </a:cubicBezTo>
                <a:cubicBezTo>
                  <a:pt x="477751" y="1105658"/>
                  <a:pt x="489657" y="1055886"/>
                  <a:pt x="510917" y="1011439"/>
                </a:cubicBezTo>
                <a:cubicBezTo>
                  <a:pt x="520562" y="991280"/>
                  <a:pt x="504734" y="964847"/>
                  <a:pt x="482404" y="964847"/>
                </a:cubicBezTo>
                <a:cubicBezTo>
                  <a:pt x="215980" y="964847"/>
                  <a:pt x="0" y="748859"/>
                  <a:pt x="0" y="482424"/>
                </a:cubicBezTo>
                <a:cubicBezTo>
                  <a:pt x="0" y="215988"/>
                  <a:pt x="215980" y="0"/>
                  <a:pt x="482404"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p>
        </p:txBody>
      </p:sp>
      <p:sp>
        <p:nvSpPr>
          <p:cNvPr id="45" name="Pladsholder til billede 44">
            <a:extLst>
              <a:ext uri="{FF2B5EF4-FFF2-40B4-BE49-F238E27FC236}">
                <a16:creationId xmlns:a16="http://schemas.microsoft.com/office/drawing/2014/main" id="{6DE93DB1-688C-DDC6-4831-0ADA36280D70}"/>
              </a:ext>
            </a:extLst>
          </p:cNvPr>
          <p:cNvSpPr>
            <a:spLocks noGrp="1"/>
          </p:cNvSpPr>
          <p:nvPr>
            <p:ph type="pic" sz="quarter" idx="18"/>
          </p:nvPr>
        </p:nvSpPr>
        <p:spPr>
          <a:xfrm>
            <a:off x="8568845" y="2728479"/>
            <a:ext cx="1159470" cy="1498895"/>
          </a:xfrm>
          <a:custGeom>
            <a:avLst/>
            <a:gdLst>
              <a:gd name="connsiteX0" fmla="*/ 340859 w 1159470"/>
              <a:gd name="connsiteY0" fmla="*/ 0 h 1498895"/>
              <a:gd name="connsiteX1" fmla="*/ 681717 w 1159470"/>
              <a:gd name="connsiteY1" fmla="*/ 340685 h 1498895"/>
              <a:gd name="connsiteX2" fmla="*/ 648553 w 1159470"/>
              <a:gd name="connsiteY2" fmla="*/ 487455 h 1498895"/>
              <a:gd name="connsiteX3" fmla="*/ 677066 w 1159470"/>
              <a:gd name="connsiteY3" fmla="*/ 534047 h 1498895"/>
              <a:gd name="connsiteX4" fmla="*/ 1159470 w 1159470"/>
              <a:gd name="connsiteY4" fmla="*/ 1016471 h 1498895"/>
              <a:gd name="connsiteX5" fmla="*/ 677066 w 1159470"/>
              <a:gd name="connsiteY5" fmla="*/ 1498895 h 1498895"/>
              <a:gd name="connsiteX6" fmla="*/ 194662 w 1159470"/>
              <a:gd name="connsiteY6" fmla="*/ 1016471 h 1498895"/>
              <a:gd name="connsiteX7" fmla="*/ 253153 w 1159470"/>
              <a:gd name="connsiteY7" fmla="*/ 786028 h 1498895"/>
              <a:gd name="connsiteX8" fmla="*/ 203741 w 1159470"/>
              <a:gd name="connsiteY8" fmla="*/ 652682 h 1498895"/>
              <a:gd name="connsiteX9" fmla="*/ 0 w 1159470"/>
              <a:gd name="connsiteY9" fmla="*/ 340685 h 1498895"/>
              <a:gd name="connsiteX10" fmla="*/ 340859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340859" y="0"/>
                </a:moveTo>
                <a:cubicBezTo>
                  <a:pt x="529111" y="0"/>
                  <a:pt x="681717" y="152529"/>
                  <a:pt x="681717" y="340685"/>
                </a:cubicBezTo>
                <a:cubicBezTo>
                  <a:pt x="681717" y="393237"/>
                  <a:pt x="669813" y="443009"/>
                  <a:pt x="648553" y="487455"/>
                </a:cubicBezTo>
                <a:cubicBezTo>
                  <a:pt x="638909" y="507614"/>
                  <a:pt x="654736" y="534047"/>
                  <a:pt x="677066" y="534047"/>
                </a:cubicBezTo>
                <a:cubicBezTo>
                  <a:pt x="943491" y="534047"/>
                  <a:pt x="1159470" y="750036"/>
                  <a:pt x="1159470" y="1016471"/>
                </a:cubicBezTo>
                <a:cubicBezTo>
                  <a:pt x="1159470" y="1282906"/>
                  <a:pt x="943491" y="1498895"/>
                  <a:pt x="677066" y="1498895"/>
                </a:cubicBezTo>
                <a:cubicBezTo>
                  <a:pt x="410641" y="1498895"/>
                  <a:pt x="194662" y="1282906"/>
                  <a:pt x="194662" y="1016471"/>
                </a:cubicBezTo>
                <a:cubicBezTo>
                  <a:pt x="194662" y="933011"/>
                  <a:pt x="215855" y="854500"/>
                  <a:pt x="253153" y="786028"/>
                </a:cubicBezTo>
                <a:cubicBezTo>
                  <a:pt x="277117" y="742033"/>
                  <a:pt x="249578" y="672835"/>
                  <a:pt x="203741" y="652682"/>
                </a:cubicBezTo>
                <a:cubicBezTo>
                  <a:pt x="83770" y="599936"/>
                  <a:pt x="0" y="480087"/>
                  <a:pt x="0" y="340685"/>
                </a:cubicBezTo>
                <a:cubicBezTo>
                  <a:pt x="0" y="152529"/>
                  <a:pt x="152609" y="0"/>
                  <a:pt x="340859"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p>
        </p:txBody>
      </p:sp>
      <p:sp>
        <p:nvSpPr>
          <p:cNvPr id="46" name="Pladsholder til billede 45">
            <a:extLst>
              <a:ext uri="{FF2B5EF4-FFF2-40B4-BE49-F238E27FC236}">
                <a16:creationId xmlns:a16="http://schemas.microsoft.com/office/drawing/2014/main" id="{BB8B60E5-126B-3160-D925-FD2A896D2368}"/>
              </a:ext>
            </a:extLst>
          </p:cNvPr>
          <p:cNvSpPr>
            <a:spLocks noGrp="1"/>
          </p:cNvSpPr>
          <p:nvPr>
            <p:ph type="pic" sz="quarter" idx="19"/>
          </p:nvPr>
        </p:nvSpPr>
        <p:spPr>
          <a:xfrm>
            <a:off x="10175348" y="2728479"/>
            <a:ext cx="1159470" cy="1498895"/>
          </a:xfrm>
          <a:custGeom>
            <a:avLst/>
            <a:gdLst>
              <a:gd name="connsiteX0" fmla="*/ 818611 w 1159470"/>
              <a:gd name="connsiteY0" fmla="*/ 0 h 1498895"/>
              <a:gd name="connsiteX1" fmla="*/ 1159470 w 1159470"/>
              <a:gd name="connsiteY1" fmla="*/ 340685 h 1498895"/>
              <a:gd name="connsiteX2" fmla="*/ 955729 w 1159470"/>
              <a:gd name="connsiteY2" fmla="*/ 652682 h 1498895"/>
              <a:gd name="connsiteX3" fmla="*/ 906317 w 1159470"/>
              <a:gd name="connsiteY3" fmla="*/ 786028 h 1498895"/>
              <a:gd name="connsiteX4" fmla="*/ 964808 w 1159470"/>
              <a:gd name="connsiteY4" fmla="*/ 1016471 h 1498895"/>
              <a:gd name="connsiteX5" fmla="*/ 482404 w 1159470"/>
              <a:gd name="connsiteY5" fmla="*/ 1498895 h 1498895"/>
              <a:gd name="connsiteX6" fmla="*/ 0 w 1159470"/>
              <a:gd name="connsiteY6" fmla="*/ 1016471 h 1498895"/>
              <a:gd name="connsiteX7" fmla="*/ 482404 w 1159470"/>
              <a:gd name="connsiteY7" fmla="*/ 534047 h 1498895"/>
              <a:gd name="connsiteX8" fmla="*/ 510917 w 1159470"/>
              <a:gd name="connsiteY8" fmla="*/ 487455 h 1498895"/>
              <a:gd name="connsiteX9" fmla="*/ 477753 w 1159470"/>
              <a:gd name="connsiteY9" fmla="*/ 340685 h 1498895"/>
              <a:gd name="connsiteX10" fmla="*/ 818611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818611" y="0"/>
                </a:moveTo>
                <a:cubicBezTo>
                  <a:pt x="1006862" y="0"/>
                  <a:pt x="1159470" y="152529"/>
                  <a:pt x="1159470" y="340685"/>
                </a:cubicBezTo>
                <a:cubicBezTo>
                  <a:pt x="1159470" y="480087"/>
                  <a:pt x="1075700" y="599936"/>
                  <a:pt x="955729" y="652682"/>
                </a:cubicBezTo>
                <a:cubicBezTo>
                  <a:pt x="909892" y="672835"/>
                  <a:pt x="882352" y="742033"/>
                  <a:pt x="906317" y="786028"/>
                </a:cubicBezTo>
                <a:cubicBezTo>
                  <a:pt x="943616" y="854500"/>
                  <a:pt x="964808" y="933011"/>
                  <a:pt x="964808" y="1016471"/>
                </a:cubicBezTo>
                <a:cubicBezTo>
                  <a:pt x="964808" y="1282906"/>
                  <a:pt x="748829" y="1498895"/>
                  <a:pt x="482404" y="1498895"/>
                </a:cubicBezTo>
                <a:cubicBezTo>
                  <a:pt x="215980" y="1498895"/>
                  <a:pt x="0" y="1282906"/>
                  <a:pt x="0" y="1016471"/>
                </a:cubicBezTo>
                <a:cubicBezTo>
                  <a:pt x="0" y="750036"/>
                  <a:pt x="215980" y="534047"/>
                  <a:pt x="482404" y="534047"/>
                </a:cubicBezTo>
                <a:cubicBezTo>
                  <a:pt x="504734" y="534047"/>
                  <a:pt x="520562" y="507614"/>
                  <a:pt x="510917" y="487455"/>
                </a:cubicBezTo>
                <a:cubicBezTo>
                  <a:pt x="489657" y="443009"/>
                  <a:pt x="477753" y="393237"/>
                  <a:pt x="477753" y="340685"/>
                </a:cubicBezTo>
                <a:cubicBezTo>
                  <a:pt x="477751" y="152529"/>
                  <a:pt x="630360" y="0"/>
                  <a:pt x="818611"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p>
        </p:txBody>
      </p:sp>
      <p:sp>
        <p:nvSpPr>
          <p:cNvPr id="48" name="Pladsholder til billede 47">
            <a:extLst>
              <a:ext uri="{FF2B5EF4-FFF2-40B4-BE49-F238E27FC236}">
                <a16:creationId xmlns:a16="http://schemas.microsoft.com/office/drawing/2014/main" id="{135C29DB-4183-A186-DA96-05FF88EBE4F0}"/>
              </a:ext>
            </a:extLst>
          </p:cNvPr>
          <p:cNvSpPr>
            <a:spLocks noGrp="1"/>
          </p:cNvSpPr>
          <p:nvPr>
            <p:ph type="pic" sz="quarter" idx="20"/>
          </p:nvPr>
        </p:nvSpPr>
        <p:spPr>
          <a:xfrm>
            <a:off x="6961402" y="4680351"/>
            <a:ext cx="1461092" cy="1376149"/>
          </a:xfrm>
          <a:custGeom>
            <a:avLst/>
            <a:gdLst>
              <a:gd name="connsiteX0" fmla="*/ 1106096 w 1461092"/>
              <a:gd name="connsiteY0" fmla="*/ 83 h 1376149"/>
              <a:gd name="connsiteX1" fmla="*/ 1279517 w 1461092"/>
              <a:gd name="connsiteY1" fmla="*/ 48681 h 1376149"/>
              <a:gd name="connsiteX2" fmla="*/ 1412396 w 1461092"/>
              <a:gd name="connsiteY2" fmla="*/ 544423 h 1376149"/>
              <a:gd name="connsiteX3" fmla="*/ 916486 w 1461092"/>
              <a:gd name="connsiteY3" fmla="*/ 677257 h 1376149"/>
              <a:gd name="connsiteX4" fmla="*/ 864613 w 1461092"/>
              <a:gd name="connsiteY4" fmla="*/ 691510 h 1376149"/>
              <a:gd name="connsiteX5" fmla="*/ 859059 w 1461092"/>
              <a:gd name="connsiteY5" fmla="*/ 701401 h 1376149"/>
              <a:gd name="connsiteX6" fmla="*/ 862159 w 1461092"/>
              <a:gd name="connsiteY6" fmla="*/ 749117 h 1376149"/>
              <a:gd name="connsiteX7" fmla="*/ 888789 w 1461092"/>
              <a:gd name="connsiteY7" fmla="*/ 1180540 h 1376149"/>
              <a:gd name="connsiteX8" fmla="*/ 354379 w 1461092"/>
              <a:gd name="connsiteY8" fmla="*/ 1323687 h 1376149"/>
              <a:gd name="connsiteX9" fmla="*/ 173249 w 1461092"/>
              <a:gd name="connsiteY9" fmla="*/ 879243 h 1376149"/>
              <a:gd name="connsiteX10" fmla="*/ 154808 w 1461092"/>
              <a:gd name="connsiteY10" fmla="*/ 815576 h 1376149"/>
              <a:gd name="connsiteX11" fmla="*/ 61749 w 1461092"/>
              <a:gd name="connsiteY11" fmla="*/ 241228 h 1376149"/>
              <a:gd name="connsiteX12" fmla="*/ 690568 w 1461092"/>
              <a:gd name="connsiteY12" fmla="*/ 72794 h 1376149"/>
              <a:gd name="connsiteX13" fmla="*/ 750007 w 1461092"/>
              <a:gd name="connsiteY13" fmla="*/ 113535 h 1376149"/>
              <a:gd name="connsiteX14" fmla="*/ 839902 w 1461092"/>
              <a:gd name="connsiteY14" fmla="*/ 107634 h 1376149"/>
              <a:gd name="connsiteX15" fmla="*/ 1106096 w 1461092"/>
              <a:gd name="connsiteY15" fmla="*/ 83 h 137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1092" h="1376149">
                <a:moveTo>
                  <a:pt x="1106096" y="83"/>
                </a:moveTo>
                <a:cubicBezTo>
                  <a:pt x="1165157" y="1347"/>
                  <a:pt x="1224745" y="17069"/>
                  <a:pt x="1279517" y="48681"/>
                </a:cubicBezTo>
                <a:cubicBezTo>
                  <a:pt x="1453153" y="148896"/>
                  <a:pt x="1512642" y="370847"/>
                  <a:pt x="1412396" y="544423"/>
                </a:cubicBezTo>
                <a:cubicBezTo>
                  <a:pt x="1312150" y="717999"/>
                  <a:pt x="1090122" y="777470"/>
                  <a:pt x="916486" y="677257"/>
                </a:cubicBezTo>
                <a:cubicBezTo>
                  <a:pt x="898454" y="666849"/>
                  <a:pt x="874585" y="673238"/>
                  <a:pt x="864613" y="691510"/>
                </a:cubicBezTo>
                <a:cubicBezTo>
                  <a:pt x="862807" y="694820"/>
                  <a:pt x="860956" y="698118"/>
                  <a:pt x="859059" y="701401"/>
                </a:cubicBezTo>
                <a:cubicBezTo>
                  <a:pt x="850392" y="716407"/>
                  <a:pt x="851713" y="735290"/>
                  <a:pt x="862159" y="749117"/>
                </a:cubicBezTo>
                <a:cubicBezTo>
                  <a:pt x="954013" y="870710"/>
                  <a:pt x="969795" y="1040281"/>
                  <a:pt x="888789" y="1180540"/>
                </a:cubicBezTo>
                <a:cubicBezTo>
                  <a:pt x="780758" y="1367590"/>
                  <a:pt x="541494" y="1431688"/>
                  <a:pt x="354379" y="1323687"/>
                </a:cubicBezTo>
                <a:cubicBezTo>
                  <a:pt x="196181" y="1232382"/>
                  <a:pt x="125907" y="1047307"/>
                  <a:pt x="173249" y="879243"/>
                </a:cubicBezTo>
                <a:cubicBezTo>
                  <a:pt x="179703" y="856329"/>
                  <a:pt x="172635" y="831357"/>
                  <a:pt x="154808" y="815576"/>
                </a:cubicBezTo>
                <a:cubicBezTo>
                  <a:pt x="-5582" y="673594"/>
                  <a:pt x="-49531" y="433908"/>
                  <a:pt x="61749" y="241228"/>
                </a:cubicBezTo>
                <a:cubicBezTo>
                  <a:pt x="188866" y="21131"/>
                  <a:pt x="470397" y="-54280"/>
                  <a:pt x="690568" y="72794"/>
                </a:cubicBezTo>
                <a:cubicBezTo>
                  <a:pt x="711736" y="85011"/>
                  <a:pt x="731567" y="98655"/>
                  <a:pt x="750007" y="113535"/>
                </a:cubicBezTo>
                <a:cubicBezTo>
                  <a:pt x="776240" y="134701"/>
                  <a:pt x="816205" y="131603"/>
                  <a:pt x="839902" y="107634"/>
                </a:cubicBezTo>
                <a:cubicBezTo>
                  <a:pt x="910685" y="36036"/>
                  <a:pt x="1007660" y="-2023"/>
                  <a:pt x="1106096" y="8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p>
        </p:txBody>
      </p:sp>
      <p:sp>
        <p:nvSpPr>
          <p:cNvPr id="49" name="Pladsholder til billede 48">
            <a:extLst>
              <a:ext uri="{FF2B5EF4-FFF2-40B4-BE49-F238E27FC236}">
                <a16:creationId xmlns:a16="http://schemas.microsoft.com/office/drawing/2014/main" id="{1DAA1AA5-B52A-034C-33C2-7B23C4329A71}"/>
              </a:ext>
            </a:extLst>
          </p:cNvPr>
          <p:cNvSpPr>
            <a:spLocks noGrp="1"/>
          </p:cNvSpPr>
          <p:nvPr>
            <p:ph type="pic" sz="quarter" idx="21"/>
          </p:nvPr>
        </p:nvSpPr>
        <p:spPr>
          <a:xfrm>
            <a:off x="8569621" y="4681043"/>
            <a:ext cx="1459239" cy="1374842"/>
          </a:xfrm>
          <a:custGeom>
            <a:avLst/>
            <a:gdLst>
              <a:gd name="connsiteX0" fmla="*/ 576482 w 1459239"/>
              <a:gd name="connsiteY0" fmla="*/ 973 h 1374842"/>
              <a:gd name="connsiteX1" fmla="*/ 887662 w 1459239"/>
              <a:gd name="connsiteY1" fmla="*/ 195422 h 1374842"/>
              <a:gd name="connsiteX2" fmla="*/ 861066 w 1459239"/>
              <a:gd name="connsiteY2" fmla="*/ 626435 h 1374842"/>
              <a:gd name="connsiteX3" fmla="*/ 857970 w 1459239"/>
              <a:gd name="connsiteY3" fmla="*/ 674105 h 1374842"/>
              <a:gd name="connsiteX4" fmla="*/ 863517 w 1459239"/>
              <a:gd name="connsiteY4" fmla="*/ 683987 h 1374842"/>
              <a:gd name="connsiteX5" fmla="*/ 915324 w 1459239"/>
              <a:gd name="connsiteY5" fmla="*/ 698226 h 1374842"/>
              <a:gd name="connsiteX6" fmla="*/ 1410605 w 1459239"/>
              <a:gd name="connsiteY6" fmla="*/ 830934 h 1374842"/>
              <a:gd name="connsiteX7" fmla="*/ 1277895 w 1459239"/>
              <a:gd name="connsiteY7" fmla="*/ 1326202 h 1374842"/>
              <a:gd name="connsiteX8" fmla="*/ 838837 w 1459239"/>
              <a:gd name="connsiteY8" fmla="*/ 1267308 h 1374842"/>
              <a:gd name="connsiteX9" fmla="*/ 749057 w 1459239"/>
              <a:gd name="connsiteY9" fmla="*/ 1261413 h 1374842"/>
              <a:gd name="connsiteX10" fmla="*/ 689693 w 1459239"/>
              <a:gd name="connsiteY10" fmla="*/ 1302115 h 1374842"/>
              <a:gd name="connsiteX11" fmla="*/ 61672 w 1459239"/>
              <a:gd name="connsiteY11" fmla="*/ 1133841 h 1374842"/>
              <a:gd name="connsiteX12" fmla="*/ 154612 w 1459239"/>
              <a:gd name="connsiteY12" fmla="*/ 560040 h 1374842"/>
              <a:gd name="connsiteX13" fmla="*/ 173030 w 1459239"/>
              <a:gd name="connsiteY13" fmla="*/ 496434 h 1374842"/>
              <a:gd name="connsiteX14" fmla="*/ 353930 w 1459239"/>
              <a:gd name="connsiteY14" fmla="*/ 52411 h 1374842"/>
              <a:gd name="connsiteX15" fmla="*/ 576482 w 1459239"/>
              <a:gd name="connsiteY15" fmla="*/ 973 h 137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9239" h="1374842">
                <a:moveTo>
                  <a:pt x="576482" y="973"/>
                </a:moveTo>
                <a:cubicBezTo>
                  <a:pt x="701597" y="9815"/>
                  <a:pt x="820228" y="78625"/>
                  <a:pt x="887662" y="195422"/>
                </a:cubicBezTo>
                <a:cubicBezTo>
                  <a:pt x="968566" y="335547"/>
                  <a:pt x="952804" y="504957"/>
                  <a:pt x="861066" y="626435"/>
                </a:cubicBezTo>
                <a:cubicBezTo>
                  <a:pt x="850634" y="640248"/>
                  <a:pt x="849314" y="659114"/>
                  <a:pt x="857970" y="674105"/>
                </a:cubicBezTo>
                <a:cubicBezTo>
                  <a:pt x="859864" y="677385"/>
                  <a:pt x="861713" y="680680"/>
                  <a:pt x="863517" y="683987"/>
                </a:cubicBezTo>
                <a:cubicBezTo>
                  <a:pt x="873477" y="702242"/>
                  <a:pt x="897315" y="708624"/>
                  <a:pt x="915324" y="698226"/>
                </a:cubicBezTo>
                <a:cubicBezTo>
                  <a:pt x="1088740" y="598108"/>
                  <a:pt x="1310486" y="657523"/>
                  <a:pt x="1410605" y="830934"/>
                </a:cubicBezTo>
                <a:cubicBezTo>
                  <a:pt x="1510723" y="1004345"/>
                  <a:pt x="1451310" y="1226085"/>
                  <a:pt x="1277895" y="1326202"/>
                </a:cubicBezTo>
                <a:cubicBezTo>
                  <a:pt x="1132020" y="1410427"/>
                  <a:pt x="951947" y="1381763"/>
                  <a:pt x="838837" y="1267308"/>
                </a:cubicBezTo>
                <a:cubicBezTo>
                  <a:pt x="815170" y="1243361"/>
                  <a:pt x="775256" y="1240267"/>
                  <a:pt x="749057" y="1261413"/>
                </a:cubicBezTo>
                <a:cubicBezTo>
                  <a:pt x="730639" y="1276278"/>
                  <a:pt x="710834" y="1289910"/>
                  <a:pt x="689693" y="1302115"/>
                </a:cubicBezTo>
                <a:cubicBezTo>
                  <a:pt x="469801" y="1429070"/>
                  <a:pt x="188627" y="1353727"/>
                  <a:pt x="61672" y="1133841"/>
                </a:cubicBezTo>
                <a:cubicBezTo>
                  <a:pt x="-49468" y="941346"/>
                  <a:pt x="-5574" y="701885"/>
                  <a:pt x="154612" y="560040"/>
                </a:cubicBezTo>
                <a:cubicBezTo>
                  <a:pt x="172417" y="544273"/>
                  <a:pt x="179476" y="519325"/>
                  <a:pt x="173030" y="496434"/>
                </a:cubicBezTo>
                <a:cubicBezTo>
                  <a:pt x="125748" y="328528"/>
                  <a:pt x="195933" y="143629"/>
                  <a:pt x="353930" y="52411"/>
                </a:cubicBezTo>
                <a:cubicBezTo>
                  <a:pt x="424009" y="11951"/>
                  <a:pt x="501413" y="-4332"/>
                  <a:pt x="576482" y="97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p>
        </p:txBody>
      </p:sp>
      <p:sp>
        <p:nvSpPr>
          <p:cNvPr id="50" name="Pladsholder til billede 49">
            <a:extLst>
              <a:ext uri="{FF2B5EF4-FFF2-40B4-BE49-F238E27FC236}">
                <a16:creationId xmlns:a16="http://schemas.microsoft.com/office/drawing/2014/main" id="{FD2EA4A2-1676-46B8-9DA5-078C39DB7CD0}"/>
              </a:ext>
            </a:extLst>
          </p:cNvPr>
          <p:cNvSpPr>
            <a:spLocks noGrp="1"/>
          </p:cNvSpPr>
          <p:nvPr>
            <p:ph type="pic" sz="quarter" idx="22"/>
          </p:nvPr>
        </p:nvSpPr>
        <p:spPr>
          <a:xfrm>
            <a:off x="10175676" y="4681043"/>
            <a:ext cx="1459239" cy="1374842"/>
          </a:xfrm>
          <a:custGeom>
            <a:avLst/>
            <a:gdLst>
              <a:gd name="connsiteX0" fmla="*/ 882758 w 1459239"/>
              <a:gd name="connsiteY0" fmla="*/ 973 h 1374842"/>
              <a:gd name="connsiteX1" fmla="*/ 1105310 w 1459239"/>
              <a:gd name="connsiteY1" fmla="*/ 52411 h 1374842"/>
              <a:gd name="connsiteX2" fmla="*/ 1286210 w 1459239"/>
              <a:gd name="connsiteY2" fmla="*/ 496433 h 1374842"/>
              <a:gd name="connsiteX3" fmla="*/ 1304627 w 1459239"/>
              <a:gd name="connsiteY3" fmla="*/ 560039 h 1374842"/>
              <a:gd name="connsiteX4" fmla="*/ 1397573 w 1459239"/>
              <a:gd name="connsiteY4" fmla="*/ 1133841 h 1374842"/>
              <a:gd name="connsiteX5" fmla="*/ 769547 w 1459239"/>
              <a:gd name="connsiteY5" fmla="*/ 1302115 h 1374842"/>
              <a:gd name="connsiteX6" fmla="*/ 710183 w 1459239"/>
              <a:gd name="connsiteY6" fmla="*/ 1261413 h 1374842"/>
              <a:gd name="connsiteX7" fmla="*/ 620403 w 1459239"/>
              <a:gd name="connsiteY7" fmla="*/ 1267309 h 1374842"/>
              <a:gd name="connsiteX8" fmla="*/ 181345 w 1459239"/>
              <a:gd name="connsiteY8" fmla="*/ 1326202 h 1374842"/>
              <a:gd name="connsiteX9" fmla="*/ 48636 w 1459239"/>
              <a:gd name="connsiteY9" fmla="*/ 830934 h 1374842"/>
              <a:gd name="connsiteX10" fmla="*/ 543916 w 1459239"/>
              <a:gd name="connsiteY10" fmla="*/ 698227 h 1374842"/>
              <a:gd name="connsiteX11" fmla="*/ 595721 w 1459239"/>
              <a:gd name="connsiteY11" fmla="*/ 683987 h 1374842"/>
              <a:gd name="connsiteX12" fmla="*/ 601270 w 1459239"/>
              <a:gd name="connsiteY12" fmla="*/ 674105 h 1374842"/>
              <a:gd name="connsiteX13" fmla="*/ 598174 w 1459239"/>
              <a:gd name="connsiteY13" fmla="*/ 626434 h 1374842"/>
              <a:gd name="connsiteX14" fmla="*/ 571577 w 1459239"/>
              <a:gd name="connsiteY14" fmla="*/ 195422 h 1374842"/>
              <a:gd name="connsiteX15" fmla="*/ 882758 w 1459239"/>
              <a:gd name="connsiteY15" fmla="*/ 973 h 137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9239" h="1374842">
                <a:moveTo>
                  <a:pt x="882758" y="973"/>
                </a:moveTo>
                <a:cubicBezTo>
                  <a:pt x="957827" y="-4332"/>
                  <a:pt x="1035231" y="11951"/>
                  <a:pt x="1105310" y="52411"/>
                </a:cubicBezTo>
                <a:cubicBezTo>
                  <a:pt x="1263307" y="143628"/>
                  <a:pt x="1333496" y="328528"/>
                  <a:pt x="1286210" y="496433"/>
                </a:cubicBezTo>
                <a:cubicBezTo>
                  <a:pt x="1279764" y="519325"/>
                  <a:pt x="1286823" y="544272"/>
                  <a:pt x="1304627" y="560039"/>
                </a:cubicBezTo>
                <a:cubicBezTo>
                  <a:pt x="1464808" y="701886"/>
                  <a:pt x="1508710" y="941345"/>
                  <a:pt x="1397573" y="1133841"/>
                </a:cubicBezTo>
                <a:cubicBezTo>
                  <a:pt x="1270613" y="1353727"/>
                  <a:pt x="989438" y="1429070"/>
                  <a:pt x="769547" y="1302115"/>
                </a:cubicBezTo>
                <a:cubicBezTo>
                  <a:pt x="748406" y="1289909"/>
                  <a:pt x="728601" y="1276278"/>
                  <a:pt x="710183" y="1261413"/>
                </a:cubicBezTo>
                <a:cubicBezTo>
                  <a:pt x="683984" y="1240267"/>
                  <a:pt x="644070" y="1243362"/>
                  <a:pt x="620403" y="1267309"/>
                </a:cubicBezTo>
                <a:cubicBezTo>
                  <a:pt x="507293" y="1381763"/>
                  <a:pt x="327220" y="1410428"/>
                  <a:pt x="181345" y="1326202"/>
                </a:cubicBezTo>
                <a:cubicBezTo>
                  <a:pt x="7931" y="1226085"/>
                  <a:pt x="-51485" y="1004345"/>
                  <a:pt x="48636" y="830934"/>
                </a:cubicBezTo>
                <a:cubicBezTo>
                  <a:pt x="148756" y="657524"/>
                  <a:pt x="370500" y="598107"/>
                  <a:pt x="543916" y="698227"/>
                </a:cubicBezTo>
                <a:cubicBezTo>
                  <a:pt x="561923" y="708624"/>
                  <a:pt x="585763" y="702242"/>
                  <a:pt x="595721" y="683987"/>
                </a:cubicBezTo>
                <a:cubicBezTo>
                  <a:pt x="597527" y="680681"/>
                  <a:pt x="599375" y="677386"/>
                  <a:pt x="601270" y="674105"/>
                </a:cubicBezTo>
                <a:cubicBezTo>
                  <a:pt x="609926" y="659114"/>
                  <a:pt x="608606" y="640249"/>
                  <a:pt x="598174" y="626434"/>
                </a:cubicBezTo>
                <a:cubicBezTo>
                  <a:pt x="506436" y="504956"/>
                  <a:pt x="490674" y="335547"/>
                  <a:pt x="571577" y="195422"/>
                </a:cubicBezTo>
                <a:cubicBezTo>
                  <a:pt x="639011" y="78625"/>
                  <a:pt x="757643" y="9815"/>
                  <a:pt x="882758" y="97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p>
        </p:txBody>
      </p:sp>
      <p:sp>
        <p:nvSpPr>
          <p:cNvPr id="47" name="Pladsholder til billede 46">
            <a:extLst>
              <a:ext uri="{FF2B5EF4-FFF2-40B4-BE49-F238E27FC236}">
                <a16:creationId xmlns:a16="http://schemas.microsoft.com/office/drawing/2014/main" id="{0A29DAD8-6644-4A76-F66E-30C315D7A63F}"/>
              </a:ext>
            </a:extLst>
          </p:cNvPr>
          <p:cNvSpPr>
            <a:spLocks noGrp="1"/>
          </p:cNvSpPr>
          <p:nvPr>
            <p:ph type="pic" sz="quarter" idx="23"/>
          </p:nvPr>
        </p:nvSpPr>
        <p:spPr>
          <a:xfrm>
            <a:off x="5352729" y="4680351"/>
            <a:ext cx="1461096" cy="1376149"/>
          </a:xfrm>
          <a:custGeom>
            <a:avLst/>
            <a:gdLst>
              <a:gd name="connsiteX0" fmla="*/ 354998 w 1461096"/>
              <a:gd name="connsiteY0" fmla="*/ 83 h 1376149"/>
              <a:gd name="connsiteX1" fmla="*/ 621192 w 1461096"/>
              <a:gd name="connsiteY1" fmla="*/ 107634 h 1376149"/>
              <a:gd name="connsiteX2" fmla="*/ 711086 w 1461096"/>
              <a:gd name="connsiteY2" fmla="*/ 113535 h 1376149"/>
              <a:gd name="connsiteX3" fmla="*/ 770526 w 1461096"/>
              <a:gd name="connsiteY3" fmla="*/ 72794 h 1376149"/>
              <a:gd name="connsiteX4" fmla="*/ 1399349 w 1461096"/>
              <a:gd name="connsiteY4" fmla="*/ 241228 h 1376149"/>
              <a:gd name="connsiteX5" fmla="*/ 1306286 w 1461096"/>
              <a:gd name="connsiteY5" fmla="*/ 815576 h 1376149"/>
              <a:gd name="connsiteX6" fmla="*/ 1287845 w 1461096"/>
              <a:gd name="connsiteY6" fmla="*/ 879242 h 1376149"/>
              <a:gd name="connsiteX7" fmla="*/ 1106715 w 1461096"/>
              <a:gd name="connsiteY7" fmla="*/ 1323687 h 1376149"/>
              <a:gd name="connsiteX8" fmla="*/ 572305 w 1461096"/>
              <a:gd name="connsiteY8" fmla="*/ 1180540 h 1376149"/>
              <a:gd name="connsiteX9" fmla="*/ 598935 w 1461096"/>
              <a:gd name="connsiteY9" fmla="*/ 749118 h 1376149"/>
              <a:gd name="connsiteX10" fmla="*/ 602035 w 1461096"/>
              <a:gd name="connsiteY10" fmla="*/ 701401 h 1376149"/>
              <a:gd name="connsiteX11" fmla="*/ 596479 w 1461096"/>
              <a:gd name="connsiteY11" fmla="*/ 691510 h 1376149"/>
              <a:gd name="connsiteX12" fmla="*/ 544608 w 1461096"/>
              <a:gd name="connsiteY12" fmla="*/ 677257 h 1376149"/>
              <a:gd name="connsiteX13" fmla="*/ 48698 w 1461096"/>
              <a:gd name="connsiteY13" fmla="*/ 544423 h 1376149"/>
              <a:gd name="connsiteX14" fmla="*/ 181577 w 1461096"/>
              <a:gd name="connsiteY14" fmla="*/ 48681 h 1376149"/>
              <a:gd name="connsiteX15" fmla="*/ 354998 w 1461096"/>
              <a:gd name="connsiteY15" fmla="*/ 83 h 137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1096" h="1376149">
                <a:moveTo>
                  <a:pt x="354998" y="83"/>
                </a:moveTo>
                <a:cubicBezTo>
                  <a:pt x="453434" y="-2023"/>
                  <a:pt x="550409" y="36036"/>
                  <a:pt x="621192" y="107634"/>
                </a:cubicBezTo>
                <a:cubicBezTo>
                  <a:pt x="644889" y="131603"/>
                  <a:pt x="684854" y="134701"/>
                  <a:pt x="711086" y="113535"/>
                </a:cubicBezTo>
                <a:cubicBezTo>
                  <a:pt x="729527" y="98655"/>
                  <a:pt x="749357" y="85011"/>
                  <a:pt x="770526" y="72794"/>
                </a:cubicBezTo>
                <a:cubicBezTo>
                  <a:pt x="990697" y="-54280"/>
                  <a:pt x="1272228" y="21131"/>
                  <a:pt x="1399349" y="241228"/>
                </a:cubicBezTo>
                <a:cubicBezTo>
                  <a:pt x="1510626" y="433908"/>
                  <a:pt x="1466682" y="673594"/>
                  <a:pt x="1306286" y="815576"/>
                </a:cubicBezTo>
                <a:cubicBezTo>
                  <a:pt x="1288459" y="831357"/>
                  <a:pt x="1281391" y="856329"/>
                  <a:pt x="1287845" y="879242"/>
                </a:cubicBezTo>
                <a:cubicBezTo>
                  <a:pt x="1335190" y="1047307"/>
                  <a:pt x="1264913" y="1232382"/>
                  <a:pt x="1106715" y="1323687"/>
                </a:cubicBezTo>
                <a:cubicBezTo>
                  <a:pt x="919600" y="1431688"/>
                  <a:pt x="680336" y="1367590"/>
                  <a:pt x="572305" y="1180540"/>
                </a:cubicBezTo>
                <a:cubicBezTo>
                  <a:pt x="491299" y="1040281"/>
                  <a:pt x="507081" y="870711"/>
                  <a:pt x="598935" y="749118"/>
                </a:cubicBezTo>
                <a:cubicBezTo>
                  <a:pt x="609381" y="735290"/>
                  <a:pt x="610702" y="716407"/>
                  <a:pt x="602035" y="701401"/>
                </a:cubicBezTo>
                <a:cubicBezTo>
                  <a:pt x="600138" y="698118"/>
                  <a:pt x="598287" y="694820"/>
                  <a:pt x="596479" y="691510"/>
                </a:cubicBezTo>
                <a:cubicBezTo>
                  <a:pt x="586508" y="673238"/>
                  <a:pt x="562638" y="666849"/>
                  <a:pt x="544608" y="677257"/>
                </a:cubicBezTo>
                <a:cubicBezTo>
                  <a:pt x="370972" y="777470"/>
                  <a:pt x="148946" y="717999"/>
                  <a:pt x="48698" y="544423"/>
                </a:cubicBezTo>
                <a:cubicBezTo>
                  <a:pt x="-51550" y="370847"/>
                  <a:pt x="7942" y="148896"/>
                  <a:pt x="181577" y="48681"/>
                </a:cubicBezTo>
                <a:cubicBezTo>
                  <a:pt x="236349" y="17069"/>
                  <a:pt x="295937" y="1347"/>
                  <a:pt x="354998" y="8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p>
        </p:txBody>
      </p:sp>
      <p:sp>
        <p:nvSpPr>
          <p:cNvPr id="43" name="Pladsholder til billede 42">
            <a:extLst>
              <a:ext uri="{FF2B5EF4-FFF2-40B4-BE49-F238E27FC236}">
                <a16:creationId xmlns:a16="http://schemas.microsoft.com/office/drawing/2014/main" id="{A11EAEE8-1573-6720-EB4E-FE1432F848F6}"/>
              </a:ext>
            </a:extLst>
          </p:cNvPr>
          <p:cNvSpPr>
            <a:spLocks noGrp="1"/>
          </p:cNvSpPr>
          <p:nvPr>
            <p:ph type="pic" sz="quarter" idx="24"/>
          </p:nvPr>
        </p:nvSpPr>
        <p:spPr>
          <a:xfrm>
            <a:off x="5352401" y="2695277"/>
            <a:ext cx="1159470" cy="1498895"/>
          </a:xfrm>
          <a:custGeom>
            <a:avLst/>
            <a:gdLst>
              <a:gd name="connsiteX0" fmla="*/ 677066 w 1159470"/>
              <a:gd name="connsiteY0" fmla="*/ 0 h 1498895"/>
              <a:gd name="connsiteX1" fmla="*/ 1159470 w 1159470"/>
              <a:gd name="connsiteY1" fmla="*/ 482424 h 1498895"/>
              <a:gd name="connsiteX2" fmla="*/ 677066 w 1159470"/>
              <a:gd name="connsiteY2" fmla="*/ 964847 h 1498895"/>
              <a:gd name="connsiteX3" fmla="*/ 648553 w 1159470"/>
              <a:gd name="connsiteY3" fmla="*/ 1011439 h 1498895"/>
              <a:gd name="connsiteX4" fmla="*/ 681717 w 1159470"/>
              <a:gd name="connsiteY4" fmla="*/ 1158210 h 1498895"/>
              <a:gd name="connsiteX5" fmla="*/ 340859 w 1159470"/>
              <a:gd name="connsiteY5" fmla="*/ 1498895 h 1498895"/>
              <a:gd name="connsiteX6" fmla="*/ 0 w 1159470"/>
              <a:gd name="connsiteY6" fmla="*/ 1158210 h 1498895"/>
              <a:gd name="connsiteX7" fmla="*/ 203741 w 1159470"/>
              <a:gd name="connsiteY7" fmla="*/ 846212 h 1498895"/>
              <a:gd name="connsiteX8" fmla="*/ 253153 w 1159470"/>
              <a:gd name="connsiteY8" fmla="*/ 712866 h 1498895"/>
              <a:gd name="connsiteX9" fmla="*/ 194662 w 1159470"/>
              <a:gd name="connsiteY9" fmla="*/ 482424 h 1498895"/>
              <a:gd name="connsiteX10" fmla="*/ 677066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677066" y="0"/>
                </a:moveTo>
                <a:cubicBezTo>
                  <a:pt x="943491" y="0"/>
                  <a:pt x="1159470" y="215988"/>
                  <a:pt x="1159470" y="482424"/>
                </a:cubicBezTo>
                <a:cubicBezTo>
                  <a:pt x="1159470" y="748859"/>
                  <a:pt x="943491" y="964847"/>
                  <a:pt x="677066" y="964847"/>
                </a:cubicBezTo>
                <a:cubicBezTo>
                  <a:pt x="654736" y="964847"/>
                  <a:pt x="638909" y="991280"/>
                  <a:pt x="648553" y="1011439"/>
                </a:cubicBezTo>
                <a:cubicBezTo>
                  <a:pt x="669813" y="1055886"/>
                  <a:pt x="681717" y="1105658"/>
                  <a:pt x="681717" y="1158210"/>
                </a:cubicBezTo>
                <a:cubicBezTo>
                  <a:pt x="681717" y="1346365"/>
                  <a:pt x="529111" y="1498895"/>
                  <a:pt x="340859" y="1498895"/>
                </a:cubicBezTo>
                <a:cubicBezTo>
                  <a:pt x="152607" y="1498895"/>
                  <a:pt x="0" y="1346365"/>
                  <a:pt x="0" y="1158210"/>
                </a:cubicBezTo>
                <a:cubicBezTo>
                  <a:pt x="0" y="1018807"/>
                  <a:pt x="83770" y="898959"/>
                  <a:pt x="203741" y="846212"/>
                </a:cubicBezTo>
                <a:cubicBezTo>
                  <a:pt x="249578" y="826059"/>
                  <a:pt x="277117" y="756862"/>
                  <a:pt x="253153" y="712866"/>
                </a:cubicBezTo>
                <a:cubicBezTo>
                  <a:pt x="215855" y="644394"/>
                  <a:pt x="194662" y="565884"/>
                  <a:pt x="194662" y="482424"/>
                </a:cubicBezTo>
                <a:cubicBezTo>
                  <a:pt x="194662" y="215988"/>
                  <a:pt x="410642" y="0"/>
                  <a:pt x="677066"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r>
              <a:rPr lang="da-DK"/>
              <a:t>Klik på ikonet for at tilføje et billede</a:t>
            </a:r>
          </a:p>
        </p:txBody>
      </p:sp>
      <p:sp>
        <p:nvSpPr>
          <p:cNvPr id="53" name="Titel 4">
            <a:extLst>
              <a:ext uri="{FF2B5EF4-FFF2-40B4-BE49-F238E27FC236}">
                <a16:creationId xmlns:a16="http://schemas.microsoft.com/office/drawing/2014/main" id="{6F25F5E2-2F4C-23C9-C94A-02A7510C7C98}"/>
              </a:ext>
            </a:extLst>
          </p:cNvPr>
          <p:cNvSpPr txBox="1">
            <a:spLocks/>
          </p:cNvSpPr>
          <p:nvPr userDrawn="1"/>
        </p:nvSpPr>
        <p:spPr>
          <a:xfrm>
            <a:off x="376980" y="383526"/>
            <a:ext cx="3035144" cy="779230"/>
          </a:xfrm>
          <a:prstGeom prst="rect">
            <a:avLst/>
          </a:prstGeom>
        </p:spPr>
        <p:txBody>
          <a:bodyPr vert="horz" lIns="0" tIns="0" rIns="0" bIns="0" rtlCol="0" anchor="t" anchorCtr="0">
            <a:noAutofit/>
          </a:bodyPr>
          <a:lstStyle>
            <a:lvl1pPr algn="l" defTabSz="914400" rtl="0" eaLnBrk="1" latinLnBrk="0" hangingPunct="1">
              <a:lnSpc>
                <a:spcPct val="87500"/>
              </a:lnSpc>
              <a:spcBef>
                <a:spcPct val="0"/>
              </a:spcBef>
              <a:buNone/>
              <a:defRPr sz="5400" b="0" kern="1200" spc="-96" baseline="0">
                <a:solidFill>
                  <a:schemeClr val="tx1"/>
                </a:solidFill>
                <a:latin typeface="+mj-lt"/>
                <a:ea typeface="+mj-ea"/>
                <a:cs typeface="+mj-cs"/>
              </a:defRPr>
            </a:lvl1pPr>
          </a:lstStyle>
          <a:p>
            <a:r>
              <a:rPr lang="da-DK" sz="2600" dirty="0"/>
              <a:t>CFU Billedmasker</a:t>
            </a:r>
          </a:p>
        </p:txBody>
      </p:sp>
      <p:sp>
        <p:nvSpPr>
          <p:cNvPr id="54" name="Pladsholder til indhold 3">
            <a:extLst>
              <a:ext uri="{FF2B5EF4-FFF2-40B4-BE49-F238E27FC236}">
                <a16:creationId xmlns:a16="http://schemas.microsoft.com/office/drawing/2014/main" id="{80041C2C-C34F-D970-95DF-7735047E5B8F}"/>
              </a:ext>
            </a:extLst>
          </p:cNvPr>
          <p:cNvSpPr txBox="1">
            <a:spLocks/>
          </p:cNvSpPr>
          <p:nvPr userDrawn="1"/>
        </p:nvSpPr>
        <p:spPr>
          <a:xfrm>
            <a:off x="376980" y="1204027"/>
            <a:ext cx="3323578" cy="4576049"/>
          </a:xfrm>
          <a:prstGeom prst="rect">
            <a:avLst/>
          </a:prstGeom>
        </p:spPr>
        <p:txBody>
          <a:bodyPr lIns="0" tIns="0" rIns="0" bIns="0"/>
          <a:lst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200" dirty="0">
                <a:solidFill>
                  <a:srgbClr val="2A2A2A"/>
                </a:solidFill>
              </a:rPr>
              <a:t>Disse former kan anvendes som masker til billeder, på samme måde som i de </a:t>
            </a:r>
            <a:r>
              <a:rPr lang="da-DK" sz="1200" dirty="0" err="1">
                <a:solidFill>
                  <a:srgbClr val="2A2A2A"/>
                </a:solidFill>
              </a:rPr>
              <a:t>forudskabte</a:t>
            </a:r>
            <a:r>
              <a:rPr lang="da-DK" sz="1200" dirty="0">
                <a:solidFill>
                  <a:srgbClr val="2A2A2A"/>
                </a:solidFill>
              </a:rPr>
              <a:t> layouttyper, men kan frit kopieres ind de steder, hvor de eksisterende former ikke fungerer optimalt ift. det valgte billedmateriale. </a:t>
            </a:r>
          </a:p>
          <a:p>
            <a:pPr marL="0" indent="0">
              <a:buFont typeface="Arial" panose="020B0604020202020204" pitchFamily="34" charset="0"/>
              <a:buNone/>
            </a:pPr>
            <a:r>
              <a:rPr lang="da-DK" sz="1200" dirty="0">
                <a:solidFill>
                  <a:srgbClr val="2A2A2A"/>
                </a:solidFill>
              </a:rPr>
              <a:t>For at anvende dem, gør således:</a:t>
            </a:r>
          </a:p>
          <a:p>
            <a:r>
              <a:rPr lang="da-DK" sz="1200" dirty="0">
                <a:solidFill>
                  <a:srgbClr val="2A2A2A"/>
                </a:solidFill>
              </a:rPr>
              <a:t>Tryk på billedsymbolet midt i den ønskede form og find dit ønskede billede</a:t>
            </a:r>
          </a:p>
          <a:p>
            <a:r>
              <a:rPr lang="da-DK" sz="1200" dirty="0">
                <a:solidFill>
                  <a:srgbClr val="2A2A2A"/>
                </a:solidFill>
              </a:rPr>
              <a:t>Kopier formen (nu med billedet i)</a:t>
            </a:r>
          </a:p>
          <a:p>
            <a:r>
              <a:rPr lang="da-DK" sz="1200" dirty="0">
                <a:solidFill>
                  <a:srgbClr val="2A2A2A"/>
                </a:solidFill>
              </a:rPr>
              <a:t>Indsæt den på det ønskede slide og skalér den til en passende størrelse på </a:t>
            </a:r>
            <a:r>
              <a:rPr lang="da-DK" sz="1200" dirty="0" err="1">
                <a:solidFill>
                  <a:srgbClr val="2A2A2A"/>
                </a:solidFill>
              </a:rPr>
              <a:t>slidet</a:t>
            </a:r>
            <a:endParaRPr lang="da-DK" sz="1200" dirty="0">
              <a:solidFill>
                <a:srgbClr val="2A2A2A"/>
              </a:solidFill>
            </a:endParaRPr>
          </a:p>
          <a:p>
            <a:r>
              <a:rPr lang="da-DK" sz="1200" dirty="0">
                <a:solidFill>
                  <a:srgbClr val="2A2A2A"/>
                </a:solidFill>
              </a:rPr>
              <a:t>Ønsker du at skalere eller flytte billedet inden i masken, gøres det ved at klikke på formen, finde ‘Beskær’ (under Billedformatering) og klikke og trække i hjørnerne på billedet. </a:t>
            </a:r>
          </a:p>
          <a:p>
            <a:endParaRPr lang="da-DK" sz="1200" dirty="0">
              <a:solidFill>
                <a:srgbClr val="2A2A2A"/>
              </a:solidFill>
            </a:endParaRPr>
          </a:p>
          <a:p>
            <a:endParaRPr lang="da-DK" sz="1200" dirty="0">
              <a:solidFill>
                <a:srgbClr val="2A2A2A"/>
              </a:solidFill>
            </a:endParaRPr>
          </a:p>
        </p:txBody>
      </p:sp>
      <p:sp>
        <p:nvSpPr>
          <p:cNvPr id="55" name="Pladsholder til tekst 54">
            <a:extLst>
              <a:ext uri="{FF2B5EF4-FFF2-40B4-BE49-F238E27FC236}">
                <a16:creationId xmlns:a16="http://schemas.microsoft.com/office/drawing/2014/main" id="{7FD8ABBC-8A1F-25A2-F1BF-5D31BA8C9140}"/>
              </a:ext>
            </a:extLst>
          </p:cNvPr>
          <p:cNvSpPr>
            <a:spLocks noGrp="1"/>
          </p:cNvSpPr>
          <p:nvPr>
            <p:ph type="body" sz="quarter" idx="2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71738976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reaker m. stor model">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74A32F40-CC79-4C8E-AD52-46CE19BF29C0}"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sp>
        <p:nvSpPr>
          <p:cNvPr id="7" name="Pladsholder til indhold 6">
            <a:extLst>
              <a:ext uri="{FF2B5EF4-FFF2-40B4-BE49-F238E27FC236}">
                <a16:creationId xmlns:a16="http://schemas.microsoft.com/office/drawing/2014/main" id="{7516206F-0105-E7BC-B6CF-6C5E24EDDEDC}"/>
              </a:ext>
            </a:extLst>
          </p:cNvPr>
          <p:cNvSpPr>
            <a:spLocks noGrp="1"/>
          </p:cNvSpPr>
          <p:nvPr>
            <p:ph sz="quarter" idx="13" hasCustomPrompt="1"/>
          </p:nvPr>
        </p:nvSpPr>
        <p:spPr>
          <a:xfrm>
            <a:off x="377825" y="404813"/>
            <a:ext cx="11442700" cy="6048375"/>
          </a:xfrm>
          <a:noFill/>
        </p:spPr>
        <p:txBody>
          <a:bodyPr lIns="720000" rIns="720000" bIns="2160000" anchor="ctr" anchorCtr="0">
            <a:normAutofit/>
          </a:bodyPr>
          <a:lstStyle>
            <a:lvl1pPr marL="0" indent="0" algn="ctr">
              <a:buNone/>
              <a:defRPr sz="2400"/>
            </a:lvl1pPr>
          </a:lstStyle>
          <a:p>
            <a:pPr lvl="0"/>
            <a:r>
              <a:rPr lang="da-DK" dirty="0"/>
              <a:t>Klik på billedikonet for at tilføje </a:t>
            </a:r>
            <a:br>
              <a:rPr lang="da-DK" dirty="0"/>
            </a:br>
            <a:r>
              <a:rPr lang="da-DK" dirty="0"/>
              <a:t>en model (</a:t>
            </a:r>
            <a:r>
              <a:rPr lang="da-DK" dirty="0" err="1"/>
              <a:t>CFUs</a:t>
            </a:r>
            <a:r>
              <a:rPr lang="da-DK" dirty="0"/>
              <a:t> femte element)</a:t>
            </a:r>
          </a:p>
          <a:p>
            <a:pPr lvl="0"/>
            <a:endParaRPr lang="da-DK" dirty="0"/>
          </a:p>
        </p:txBody>
      </p:sp>
      <p:sp>
        <p:nvSpPr>
          <p:cNvPr id="2" name="Pladsholder til tekst 1">
            <a:extLst>
              <a:ext uri="{FF2B5EF4-FFF2-40B4-BE49-F238E27FC236}">
                <a16:creationId xmlns:a16="http://schemas.microsoft.com/office/drawing/2014/main" id="{6B263AFF-029A-497F-D2AD-D7D89FCC1ADC}"/>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45347480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2" name="Afrundet rektangel 1">
            <a:extLst>
              <a:ext uri="{FF2B5EF4-FFF2-40B4-BE49-F238E27FC236}">
                <a16:creationId xmlns:a16="http://schemas.microsoft.com/office/drawing/2014/main" id="{8E2C9EF3-8510-ECC2-62CB-92CC648F310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91734907-2353-4745-8F41-02E9C53EA67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16" name="Titel 1">
            <a:extLst>
              <a:ext uri="{FF2B5EF4-FFF2-40B4-BE49-F238E27FC236}">
                <a16:creationId xmlns:a16="http://schemas.microsoft.com/office/drawing/2014/main" id="{7FBB4C53-16D3-ACAC-2354-719DAD45384F}"/>
              </a:ext>
            </a:extLst>
          </p:cNvPr>
          <p:cNvSpPr>
            <a:spLocks noGrp="1"/>
          </p:cNvSpPr>
          <p:nvPr>
            <p:ph type="ctrTitle"/>
          </p:nvPr>
        </p:nvSpPr>
        <p:spPr>
          <a:xfrm>
            <a:off x="1644456" y="136525"/>
            <a:ext cx="8903088" cy="6584950"/>
          </a:xfrm>
        </p:spPr>
        <p:txBody>
          <a:bodyPr anchor="ctr" anchorCtr="0"/>
          <a:lstStyle>
            <a:lvl1pPr algn="ctr">
              <a:defRPr sz="4000" baseline="0"/>
            </a:lvl1pPr>
          </a:lstStyle>
          <a:p>
            <a:r>
              <a:rPr lang="da-DK"/>
              <a:t>Klik for at redigere titeltypografien i masteren</a:t>
            </a:r>
            <a:endParaRPr lang="da-DK" dirty="0"/>
          </a:p>
        </p:txBody>
      </p:sp>
      <p:sp>
        <p:nvSpPr>
          <p:cNvPr id="7" name="Pladsholder til tekst 6">
            <a:extLst>
              <a:ext uri="{FF2B5EF4-FFF2-40B4-BE49-F238E27FC236}">
                <a16:creationId xmlns:a16="http://schemas.microsoft.com/office/drawing/2014/main" id="{6CF12976-C375-A921-B408-8154D2442457}"/>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71727393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itat m. foto">
    <p:bg>
      <p:bgRef idx="1001">
        <a:schemeClr val="bg2"/>
      </p:bgRef>
    </p:bg>
    <p:spTree>
      <p:nvGrpSpPr>
        <p:cNvPr id="1" name=""/>
        <p:cNvGrpSpPr/>
        <p:nvPr/>
      </p:nvGrpSpPr>
      <p:grpSpPr>
        <a:xfrm>
          <a:off x="0" y="0"/>
          <a:ext cx="0" cy="0"/>
          <a:chOff x="0" y="0"/>
          <a:chExt cx="0" cy="0"/>
        </a:xfrm>
      </p:grpSpPr>
      <p:sp>
        <p:nvSpPr>
          <p:cNvPr id="18" name="Pladsholder til billede 17">
            <a:extLst>
              <a:ext uri="{FF2B5EF4-FFF2-40B4-BE49-F238E27FC236}">
                <a16:creationId xmlns:a16="http://schemas.microsoft.com/office/drawing/2014/main" id="{37A3B01B-604F-9986-EA20-130C47EFEAC3}"/>
              </a:ext>
            </a:extLst>
          </p:cNvPr>
          <p:cNvSpPr>
            <a:spLocks noGrp="1"/>
          </p:cNvSpPr>
          <p:nvPr>
            <p:ph type="pic" sz="quarter" idx="15"/>
          </p:nvPr>
        </p:nvSpPr>
        <p:spPr>
          <a:xfrm>
            <a:off x="127000" y="127000"/>
            <a:ext cx="11938000" cy="6604000"/>
          </a:xfrm>
          <a:prstGeom prst="roundRect">
            <a:avLst>
              <a:gd name="adj" fmla="val 2308"/>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14ADA1AC-9D4E-4601-81F6-AAB42539C4AD}"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16" name="Titel 1">
            <a:extLst>
              <a:ext uri="{FF2B5EF4-FFF2-40B4-BE49-F238E27FC236}">
                <a16:creationId xmlns:a16="http://schemas.microsoft.com/office/drawing/2014/main" id="{7FBB4C53-16D3-ACAC-2354-719DAD45384F}"/>
              </a:ext>
            </a:extLst>
          </p:cNvPr>
          <p:cNvSpPr>
            <a:spLocks noGrp="1"/>
          </p:cNvSpPr>
          <p:nvPr>
            <p:ph type="ctrTitle"/>
          </p:nvPr>
        </p:nvSpPr>
        <p:spPr>
          <a:xfrm>
            <a:off x="1644456" y="136525"/>
            <a:ext cx="8903088" cy="6584950"/>
          </a:xfrm>
        </p:spPr>
        <p:txBody>
          <a:bodyPr anchor="ctr" anchorCtr="0"/>
          <a:lstStyle>
            <a:lvl1pPr algn="ctr">
              <a:defRPr sz="4000" baseline="0"/>
            </a:lvl1pPr>
          </a:lstStyle>
          <a:p>
            <a:r>
              <a:rPr lang="da-DK"/>
              <a:t>Klik for at redigere titeltypografien i masteren</a:t>
            </a:r>
            <a:endParaRPr lang="da-DK" dirty="0"/>
          </a:p>
        </p:txBody>
      </p:sp>
      <p:sp>
        <p:nvSpPr>
          <p:cNvPr id="2" name="Pladsholder til tekst 1">
            <a:extLst>
              <a:ext uri="{FF2B5EF4-FFF2-40B4-BE49-F238E27FC236}">
                <a16:creationId xmlns:a16="http://schemas.microsoft.com/office/drawing/2014/main" id="{F7C8D730-9C0B-D275-5558-C4A59921E929}"/>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bg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65867562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eaker m. fotomaske">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6EA91306-49FE-4604-B702-4983B5D62EAB}"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2" name="Titel 1">
            <a:extLst>
              <a:ext uri="{FF2B5EF4-FFF2-40B4-BE49-F238E27FC236}">
                <a16:creationId xmlns:a16="http://schemas.microsoft.com/office/drawing/2014/main" id="{03AC3169-54EB-DF5B-44BC-FE15A47DF744}"/>
              </a:ext>
            </a:extLst>
          </p:cNvPr>
          <p:cNvSpPr>
            <a:spLocks noGrp="1"/>
          </p:cNvSpPr>
          <p:nvPr>
            <p:ph type="ctrTitle"/>
          </p:nvPr>
        </p:nvSpPr>
        <p:spPr>
          <a:xfrm>
            <a:off x="371475" y="3429000"/>
            <a:ext cx="7169150" cy="3192625"/>
          </a:xfrm>
        </p:spPr>
        <p:txBody>
          <a:bodyPr anchor="b" anchorCtr="0"/>
          <a:lstStyle>
            <a:lvl1pPr algn="l">
              <a:defRPr sz="5400"/>
            </a:lvl1pPr>
          </a:lstStyle>
          <a:p>
            <a:r>
              <a:rPr lang="da-DK"/>
              <a:t>Klik for at redigere titeltypografien i masteren</a:t>
            </a:r>
            <a:endParaRPr lang="da-DK" dirty="0"/>
          </a:p>
        </p:txBody>
      </p:sp>
      <p:sp>
        <p:nvSpPr>
          <p:cNvPr id="27" name="Pladsholder til billede 26">
            <a:extLst>
              <a:ext uri="{FF2B5EF4-FFF2-40B4-BE49-F238E27FC236}">
                <a16:creationId xmlns:a16="http://schemas.microsoft.com/office/drawing/2014/main" id="{E7C0432A-05F9-C614-5458-B8EDA6F74BA0}"/>
              </a:ext>
            </a:extLst>
          </p:cNvPr>
          <p:cNvSpPr>
            <a:spLocks noGrp="1"/>
          </p:cNvSpPr>
          <p:nvPr>
            <p:ph type="pic" sz="quarter" idx="13"/>
          </p:nvPr>
        </p:nvSpPr>
        <p:spPr>
          <a:xfrm>
            <a:off x="6316759" y="939025"/>
            <a:ext cx="5377912" cy="5022144"/>
          </a:xfrm>
          <a:custGeom>
            <a:avLst/>
            <a:gdLst>
              <a:gd name="connsiteX0" fmla="*/ 1747637 w 5377912"/>
              <a:gd name="connsiteY0" fmla="*/ 1166 h 5022144"/>
              <a:gd name="connsiteX1" fmla="*/ 2803855 w 5377912"/>
              <a:gd name="connsiteY1" fmla="*/ 425829 h 5022144"/>
              <a:gd name="connsiteX2" fmla="*/ 2986757 w 5377912"/>
              <a:gd name="connsiteY2" fmla="*/ 615771 h 5022144"/>
              <a:gd name="connsiteX3" fmla="*/ 3313281 w 5377912"/>
              <a:gd name="connsiteY3" fmla="*/ 661071 h 5022144"/>
              <a:gd name="connsiteX4" fmla="*/ 4932336 w 5377912"/>
              <a:gd name="connsiteY4" fmla="*/ 774747 h 5022144"/>
              <a:gd name="connsiteX5" fmla="*/ 5042107 w 5377912"/>
              <a:gd name="connsiteY5" fmla="*/ 2649592 h 5022144"/>
              <a:gd name="connsiteX6" fmla="*/ 3166693 w 5377912"/>
              <a:gd name="connsiteY6" fmla="*/ 2759078 h 5022144"/>
              <a:gd name="connsiteX7" fmla="*/ 2970257 w 5377912"/>
              <a:gd name="connsiteY7" fmla="*/ 2771814 h 5022144"/>
              <a:gd name="connsiteX8" fmla="*/ 2943041 w 5377912"/>
              <a:gd name="connsiteY8" fmla="*/ 2803158 h 5022144"/>
              <a:gd name="connsiteX9" fmla="*/ 2918881 w 5377912"/>
              <a:gd name="connsiteY9" fmla="*/ 2976451 h 5022144"/>
              <a:gd name="connsiteX10" fmla="*/ 2695422 w 5377912"/>
              <a:gd name="connsiteY10" fmla="*/ 4542258 h 5022144"/>
              <a:gd name="connsiteX11" fmla="*/ 674409 w 5377912"/>
              <a:gd name="connsiteY11" fmla="*/ 4660242 h 5022144"/>
              <a:gd name="connsiteX12" fmla="*/ 353800 w 5377912"/>
              <a:gd name="connsiteY12" fmla="*/ 2933573 h 5022144"/>
              <a:gd name="connsiteX13" fmla="*/ 334773 w 5377912"/>
              <a:gd name="connsiteY13" fmla="*/ 2691775 h 5022144"/>
              <a:gd name="connsiteX14" fmla="*/ 425811 w 5377912"/>
              <a:gd name="connsiteY14" fmla="*/ 564656 h 5022144"/>
              <a:gd name="connsiteX15" fmla="*/ 1747637 w 5377912"/>
              <a:gd name="connsiteY15" fmla="*/ 1166 h 502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7912" h="5022144">
                <a:moveTo>
                  <a:pt x="1747637" y="1166"/>
                </a:moveTo>
                <a:cubicBezTo>
                  <a:pt x="2124892" y="15166"/>
                  <a:pt x="2499743" y="155391"/>
                  <a:pt x="2803855" y="425829"/>
                </a:cubicBezTo>
                <a:cubicBezTo>
                  <a:pt x="2870687" y="485259"/>
                  <a:pt x="2931667" y="548816"/>
                  <a:pt x="2986757" y="615771"/>
                </a:cubicBezTo>
                <a:cubicBezTo>
                  <a:pt x="3065125" y="711015"/>
                  <a:pt x="3210638" y="729456"/>
                  <a:pt x="3313281" y="661071"/>
                </a:cubicBezTo>
                <a:cubicBezTo>
                  <a:pt x="3803832" y="334237"/>
                  <a:pt x="4471204" y="364675"/>
                  <a:pt x="4932336" y="774747"/>
                </a:cubicBezTo>
                <a:cubicBezTo>
                  <a:pt x="5480531" y="1262240"/>
                  <a:pt x="5529666" y="2101634"/>
                  <a:pt x="5042107" y="2649592"/>
                </a:cubicBezTo>
                <a:cubicBezTo>
                  <a:pt x="4554546" y="3197550"/>
                  <a:pt x="3714888" y="3246567"/>
                  <a:pt x="3166693" y="2759078"/>
                </a:cubicBezTo>
                <a:cubicBezTo>
                  <a:pt x="3109764" y="2708450"/>
                  <a:pt x="3019501" y="2713703"/>
                  <a:pt x="2970257" y="2771814"/>
                </a:cubicBezTo>
                <a:cubicBezTo>
                  <a:pt x="2961337" y="2782341"/>
                  <a:pt x="2952266" y="2792792"/>
                  <a:pt x="2943041" y="2803158"/>
                </a:cubicBezTo>
                <a:cubicBezTo>
                  <a:pt x="2900889" y="2850528"/>
                  <a:pt x="2891666" y="2919177"/>
                  <a:pt x="2918881" y="2976451"/>
                </a:cubicBezTo>
                <a:cubicBezTo>
                  <a:pt x="3158187" y="3480109"/>
                  <a:pt x="3089404" y="4099479"/>
                  <a:pt x="2695422" y="4542258"/>
                </a:cubicBezTo>
                <a:cubicBezTo>
                  <a:pt x="2170002" y="5132748"/>
                  <a:pt x="1265157" y="5185605"/>
                  <a:pt x="674409" y="4660242"/>
                </a:cubicBezTo>
                <a:cubicBezTo>
                  <a:pt x="174955" y="4216094"/>
                  <a:pt x="59909" y="3500884"/>
                  <a:pt x="353800" y="2933573"/>
                </a:cubicBezTo>
                <a:cubicBezTo>
                  <a:pt x="393867" y="2856224"/>
                  <a:pt x="386995" y="2761506"/>
                  <a:pt x="334773" y="2691775"/>
                </a:cubicBezTo>
                <a:cubicBezTo>
                  <a:pt x="-135080" y="2064389"/>
                  <a:pt x="-115416" y="1172920"/>
                  <a:pt x="425811" y="564656"/>
                </a:cubicBezTo>
                <a:cubicBezTo>
                  <a:pt x="773573" y="173822"/>
                  <a:pt x="1262593" y="-16834"/>
                  <a:pt x="1747637" y="1166"/>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r>
              <a:rPr lang="da-DK"/>
              <a:t>Klik på ikonet for at tilføje et billede</a:t>
            </a:r>
          </a:p>
        </p:txBody>
      </p:sp>
      <p:sp>
        <p:nvSpPr>
          <p:cNvPr id="16" name="Pladsholder til tekst 15">
            <a:extLst>
              <a:ext uri="{FF2B5EF4-FFF2-40B4-BE49-F238E27FC236}">
                <a16:creationId xmlns:a16="http://schemas.microsoft.com/office/drawing/2014/main" id="{D0A42939-8C93-EF11-BFFB-904474EB49C8}"/>
              </a:ext>
            </a:extLst>
          </p:cNvPr>
          <p:cNvSpPr>
            <a:spLocks noGrp="1"/>
          </p:cNvSpPr>
          <p:nvPr>
            <p:ph type="body" sz="quarter" idx="14" hasCustomPrompt="1"/>
          </p:nvPr>
        </p:nvSpPr>
        <p:spPr>
          <a:xfrm>
            <a:off x="377937" y="404813"/>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83519276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er m. foto">
    <p:bg>
      <p:bgRef idx="1001">
        <a:schemeClr val="bg2"/>
      </p:bgRef>
    </p:bg>
    <p:spTree>
      <p:nvGrpSpPr>
        <p:cNvPr id="1" name=""/>
        <p:cNvGrpSpPr/>
        <p:nvPr/>
      </p:nvGrpSpPr>
      <p:grpSpPr>
        <a:xfrm>
          <a:off x="0" y="0"/>
          <a:ext cx="0" cy="0"/>
          <a:chOff x="0" y="0"/>
          <a:chExt cx="0" cy="0"/>
        </a:xfrm>
      </p:grpSpPr>
      <p:sp>
        <p:nvSpPr>
          <p:cNvPr id="16" name="Pladsholder til billede 15">
            <a:extLst>
              <a:ext uri="{FF2B5EF4-FFF2-40B4-BE49-F238E27FC236}">
                <a16:creationId xmlns:a16="http://schemas.microsoft.com/office/drawing/2014/main" id="{18CBDD71-EADD-0EF5-773A-7A871B7ED26A}"/>
              </a:ext>
            </a:extLst>
          </p:cNvPr>
          <p:cNvSpPr>
            <a:spLocks noGrp="1"/>
          </p:cNvSpPr>
          <p:nvPr>
            <p:ph type="pic" sz="quarter" idx="13"/>
          </p:nvPr>
        </p:nvSpPr>
        <p:spPr>
          <a:xfrm>
            <a:off x="127000" y="127000"/>
            <a:ext cx="11938000" cy="6604000"/>
          </a:xfrm>
          <a:prstGeom prst="roundRect">
            <a:avLst>
              <a:gd name="adj" fmla="val 1795"/>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FBE0F554-20DC-4980-BEE7-E7C18FB56E88}"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2" name="Titel 1">
            <a:extLst>
              <a:ext uri="{FF2B5EF4-FFF2-40B4-BE49-F238E27FC236}">
                <a16:creationId xmlns:a16="http://schemas.microsoft.com/office/drawing/2014/main" id="{03AC3169-54EB-DF5B-44BC-FE15A47DF744}"/>
              </a:ext>
            </a:extLst>
          </p:cNvPr>
          <p:cNvSpPr>
            <a:spLocks noGrp="1"/>
          </p:cNvSpPr>
          <p:nvPr>
            <p:ph type="ctrTitle"/>
          </p:nvPr>
        </p:nvSpPr>
        <p:spPr>
          <a:xfrm>
            <a:off x="371475" y="3429000"/>
            <a:ext cx="7169150" cy="3192625"/>
          </a:xfrm>
        </p:spPr>
        <p:txBody>
          <a:bodyPr anchor="b" anchorCtr="0"/>
          <a:lstStyle>
            <a:lvl1pPr algn="l">
              <a:defRPr sz="5400">
                <a:solidFill>
                  <a:schemeClr val="bg1"/>
                </a:solidFill>
              </a:defRPr>
            </a:lvl1pPr>
          </a:lstStyle>
          <a:p>
            <a:r>
              <a:rPr lang="da-DK"/>
              <a:t>Klik for at redigere titeltypografien i masteren</a:t>
            </a:r>
            <a:endParaRPr lang="da-DK" dirty="0"/>
          </a:p>
        </p:txBody>
      </p:sp>
      <p:sp>
        <p:nvSpPr>
          <p:cNvPr id="3" name="Pladsholder til tekst 2">
            <a:extLst>
              <a:ext uri="{FF2B5EF4-FFF2-40B4-BE49-F238E27FC236}">
                <a16:creationId xmlns:a16="http://schemas.microsoft.com/office/drawing/2014/main" id="{C8C4050E-C7C1-A53B-F13E-6AFAF8D6985E}"/>
              </a:ext>
            </a:extLst>
          </p:cNvPr>
          <p:cNvSpPr>
            <a:spLocks noGrp="1"/>
          </p:cNvSpPr>
          <p:nvPr>
            <p:ph type="body" sz="quarter" idx="14" hasCustomPrompt="1"/>
          </p:nvPr>
        </p:nvSpPr>
        <p:spPr>
          <a:xfrm>
            <a:off x="377937" y="404813"/>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bg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70215052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fmelder">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10433896" y="6345061"/>
            <a:ext cx="1381125" cy="365125"/>
          </a:xfrm>
        </p:spPr>
        <p:txBody>
          <a:bodyPr/>
          <a:lstStyle>
            <a:lvl1pPr algn="r">
              <a:defRPr/>
            </a:lvl1pPr>
          </a:lstStyle>
          <a:p>
            <a:fld id="{0FF78E00-3813-40BF-8528-AD581ACA3A0F}" type="datetime1">
              <a:rPr lang="da-DK" smtClean="0"/>
              <a:t>07-12-2023</a:t>
            </a:fld>
            <a:endParaRPr lang="da-DK" dirty="0"/>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80439"/>
            <a:ext cx="4397375" cy="365125"/>
          </a:xfrm>
        </p:spPr>
        <p:txBody>
          <a:bodyPr/>
          <a:lstStyle/>
          <a:p>
            <a:r>
              <a:rPr lang="sv-SE"/>
              <a:t>Efter idé af CFU, Absalon</a:t>
            </a:r>
            <a:endParaRPr lang="da-DK"/>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80439"/>
            <a:ext cx="1131146" cy="365125"/>
          </a:xfrm>
        </p:spPr>
        <p:txBody>
          <a:bodyPr/>
          <a:lstStyle/>
          <a:p>
            <a:fld id="{524AA346-F50D-4D42-AC45-CDC7643E9390}" type="slidenum">
              <a:rPr lang="da-DK" smtClean="0"/>
              <a:t>‹nr.›</a:t>
            </a:fld>
            <a:endParaRPr lang="da-DK" dirty="0"/>
          </a:p>
        </p:txBody>
      </p:sp>
      <p:sp>
        <p:nvSpPr>
          <p:cNvPr id="2" name="Pladsholder til tekst 2">
            <a:extLst>
              <a:ext uri="{FF2B5EF4-FFF2-40B4-BE49-F238E27FC236}">
                <a16:creationId xmlns:a16="http://schemas.microsoft.com/office/drawing/2014/main" id="{B446A3D4-059C-7E61-796D-9201B54E9371}"/>
              </a:ext>
            </a:extLst>
          </p:cNvPr>
          <p:cNvSpPr>
            <a:spLocks noGrp="1"/>
          </p:cNvSpPr>
          <p:nvPr>
            <p:ph type="body" sz="quarter" idx="13" hasCustomPrompt="1"/>
          </p:nvPr>
        </p:nvSpPr>
        <p:spPr>
          <a:xfrm>
            <a:off x="371475"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3" name="Pladsholder til tekst 2">
            <a:extLst>
              <a:ext uri="{FF2B5EF4-FFF2-40B4-BE49-F238E27FC236}">
                <a16:creationId xmlns:a16="http://schemas.microsoft.com/office/drawing/2014/main" id="{FBC2A063-8415-87BE-56C5-D8F64D6E4799}"/>
              </a:ext>
            </a:extLst>
          </p:cNvPr>
          <p:cNvSpPr>
            <a:spLocks noGrp="1"/>
          </p:cNvSpPr>
          <p:nvPr>
            <p:ph type="body" sz="quarter" idx="14" hasCustomPrompt="1"/>
          </p:nvPr>
        </p:nvSpPr>
        <p:spPr>
          <a:xfrm>
            <a:off x="3126951"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5" name="Pladsholder til tekst 2">
            <a:extLst>
              <a:ext uri="{FF2B5EF4-FFF2-40B4-BE49-F238E27FC236}">
                <a16:creationId xmlns:a16="http://schemas.microsoft.com/office/drawing/2014/main" id="{B6104D06-CB04-DA4E-DB5F-348DCE7B5A26}"/>
              </a:ext>
            </a:extLst>
          </p:cNvPr>
          <p:cNvSpPr>
            <a:spLocks noGrp="1"/>
          </p:cNvSpPr>
          <p:nvPr>
            <p:ph type="body" sz="quarter" idx="15" hasCustomPrompt="1"/>
          </p:nvPr>
        </p:nvSpPr>
        <p:spPr>
          <a:xfrm>
            <a:off x="5883698"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7" name="Pladsholder til tekst 2">
            <a:extLst>
              <a:ext uri="{FF2B5EF4-FFF2-40B4-BE49-F238E27FC236}">
                <a16:creationId xmlns:a16="http://schemas.microsoft.com/office/drawing/2014/main" id="{D7899068-5FA7-3128-38F1-23144BE5EB07}"/>
              </a:ext>
            </a:extLst>
          </p:cNvPr>
          <p:cNvSpPr>
            <a:spLocks noGrp="1"/>
          </p:cNvSpPr>
          <p:nvPr>
            <p:ph type="body" sz="quarter" idx="16" hasCustomPrompt="1"/>
          </p:nvPr>
        </p:nvSpPr>
        <p:spPr>
          <a:xfrm>
            <a:off x="8640445"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3" name="Pladsholder til tekst 12">
            <a:extLst>
              <a:ext uri="{FF2B5EF4-FFF2-40B4-BE49-F238E27FC236}">
                <a16:creationId xmlns:a16="http://schemas.microsoft.com/office/drawing/2014/main" id="{2C27811A-71A0-536D-8323-328B1DBA0DE0}"/>
              </a:ext>
            </a:extLst>
          </p:cNvPr>
          <p:cNvSpPr>
            <a:spLocks noGrp="1"/>
          </p:cNvSpPr>
          <p:nvPr>
            <p:ph type="body" sz="quarter" idx="17" hasCustomPrompt="1"/>
          </p:nvPr>
        </p:nvSpPr>
        <p:spPr>
          <a:xfrm>
            <a:off x="4513086" y="2348797"/>
            <a:ext cx="3143250" cy="1731424"/>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3987485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lide m. fotomaske">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a:t>Klik for at redigere titeltypografien i masteren</a:t>
            </a:r>
            <a:endParaRPr lang="da-DK" dirty="0"/>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121184"/>
            <a:ext cx="1381125" cy="365125"/>
          </a:xfrm>
        </p:spPr>
        <p:txBody>
          <a:bodyPr/>
          <a:lstStyle/>
          <a:p>
            <a:fld id="{0FF66D64-6CBF-42BA-98B0-D3DBD477BE29}" type="datetime1">
              <a:rPr lang="da-DK" smtClean="0"/>
              <a:t>07-12-2023</a:t>
            </a:fld>
            <a:endParaRPr lang="da-DK" dirty="0"/>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21184"/>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21185"/>
            <a:ext cx="1131146" cy="365125"/>
          </a:xfrm>
        </p:spPr>
        <p:txBody>
          <a:bodyPr/>
          <a:lstStyle/>
          <a:p>
            <a:fld id="{524AA346-F50D-4D42-AC45-CDC7643E9390}" type="slidenum">
              <a:rPr lang="da-DK" smtClean="0"/>
              <a:t>‹nr.›</a:t>
            </a:fld>
            <a:endParaRPr lang="da-DK" dirty="0"/>
          </a:p>
        </p:txBody>
      </p:sp>
      <p:sp>
        <p:nvSpPr>
          <p:cNvPr id="7" name="Pladsholder til billede 19">
            <a:extLst>
              <a:ext uri="{FF2B5EF4-FFF2-40B4-BE49-F238E27FC236}">
                <a16:creationId xmlns:a16="http://schemas.microsoft.com/office/drawing/2014/main" id="{1F9EF773-8F2D-1334-E194-11AAD18C7048}"/>
              </a:ext>
            </a:extLst>
          </p:cNvPr>
          <p:cNvSpPr>
            <a:spLocks noGrp="1"/>
          </p:cNvSpPr>
          <p:nvPr>
            <p:ph type="pic" sz="quarter" idx="13"/>
          </p:nvPr>
        </p:nvSpPr>
        <p:spPr>
          <a:xfrm>
            <a:off x="6029027" y="127000"/>
            <a:ext cx="5647243" cy="6604000"/>
          </a:xfrm>
          <a:custGeom>
            <a:avLst/>
            <a:gdLst>
              <a:gd name="connsiteX0" fmla="*/ 502954 w 5647243"/>
              <a:gd name="connsiteY0" fmla="*/ 0 h 6604000"/>
              <a:gd name="connsiteX1" fmla="*/ 2906960 w 5647243"/>
              <a:gd name="connsiteY1" fmla="*/ 0 h 6604000"/>
              <a:gd name="connsiteX2" fmla="*/ 2963222 w 5647243"/>
              <a:gd name="connsiteY2" fmla="*/ 55891 h 6604000"/>
              <a:gd name="connsiteX3" fmla="*/ 3408316 w 5647243"/>
              <a:gd name="connsiteY3" fmla="*/ 1281978 h 6604000"/>
              <a:gd name="connsiteX4" fmla="*/ 3209821 w 5647243"/>
              <a:gd name="connsiteY4" fmla="*/ 2007994 h 6604000"/>
              <a:gd name="connsiteX5" fmla="*/ 3341901 w 5647243"/>
              <a:gd name="connsiteY5" fmla="*/ 2247184 h 6604000"/>
              <a:gd name="connsiteX6" fmla="*/ 5644794 w 5647243"/>
              <a:gd name="connsiteY6" fmla="*/ 4765593 h 6604000"/>
              <a:gd name="connsiteX7" fmla="*/ 4684444 w 5647243"/>
              <a:gd name="connsiteY7" fmla="*/ 6586612 h 6604000"/>
              <a:gd name="connsiteX8" fmla="*/ 4658888 w 5647243"/>
              <a:gd name="connsiteY8" fmla="*/ 6604000 h 6604000"/>
              <a:gd name="connsiteX9" fmla="*/ 1808034 w 5647243"/>
              <a:gd name="connsiteY9" fmla="*/ 6604000 h 6604000"/>
              <a:gd name="connsiteX10" fmla="*/ 1797082 w 5647243"/>
              <a:gd name="connsiteY10" fmla="*/ 6596658 h 6604000"/>
              <a:gd name="connsiteX11" fmla="*/ 823585 w 5647243"/>
              <a:gd name="connsiteY11" fmla="*/ 4550179 h 6604000"/>
              <a:gd name="connsiteX12" fmla="*/ 1167320 w 5647243"/>
              <a:gd name="connsiteY12" fmla="*/ 3411701 h 6604000"/>
              <a:gd name="connsiteX13" fmla="*/ 950179 w 5647243"/>
              <a:gd name="connsiteY13" fmla="*/ 2734330 h 6604000"/>
              <a:gd name="connsiteX14" fmla="*/ 1730 w 5647243"/>
              <a:gd name="connsiteY14" fmla="*/ 1129770 h 6604000"/>
              <a:gd name="connsiteX15" fmla="*/ 439066 w 5647243"/>
              <a:gd name="connsiteY15" fmla="*/ 64247 h 66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7243" h="6604000">
                <a:moveTo>
                  <a:pt x="502954" y="0"/>
                </a:moveTo>
                <a:lnTo>
                  <a:pt x="2906960" y="0"/>
                </a:lnTo>
                <a:lnTo>
                  <a:pt x="2963222" y="55891"/>
                </a:lnTo>
                <a:cubicBezTo>
                  <a:pt x="3257691" y="377740"/>
                  <a:pt x="3429321" y="811865"/>
                  <a:pt x="3408316" y="1281978"/>
                </a:cubicBezTo>
                <a:cubicBezTo>
                  <a:pt x="3396583" y="1544584"/>
                  <a:pt x="3325984" y="1790638"/>
                  <a:pt x="3209821" y="2007994"/>
                </a:cubicBezTo>
                <a:cubicBezTo>
                  <a:pt x="3157128" y="2106577"/>
                  <a:pt x="3230318" y="2242199"/>
                  <a:pt x="3341901" y="2247184"/>
                </a:cubicBezTo>
                <a:cubicBezTo>
                  <a:pt x="4673242" y="2306669"/>
                  <a:pt x="5704281" y="3434198"/>
                  <a:pt x="5644794" y="4765593"/>
                </a:cubicBezTo>
                <a:cubicBezTo>
                  <a:pt x="5611333" y="5514503"/>
                  <a:pt x="5239949" y="6168392"/>
                  <a:pt x="4684444" y="6586612"/>
                </a:cubicBezTo>
                <a:lnTo>
                  <a:pt x="4658888" y="6604000"/>
                </a:lnTo>
                <a:lnTo>
                  <a:pt x="1808034" y="6604000"/>
                </a:lnTo>
                <a:lnTo>
                  <a:pt x="1797082" y="6596658"/>
                </a:lnTo>
                <a:cubicBezTo>
                  <a:pt x="1175213" y="6134787"/>
                  <a:pt x="786406" y="5382301"/>
                  <a:pt x="823585" y="4550179"/>
                </a:cubicBezTo>
                <a:cubicBezTo>
                  <a:pt x="842220" y="4133122"/>
                  <a:pt x="965649" y="3745532"/>
                  <a:pt x="1167320" y="3411701"/>
                </a:cubicBezTo>
                <a:cubicBezTo>
                  <a:pt x="1296893" y="3197206"/>
                  <a:pt x="1174729" y="2845271"/>
                  <a:pt x="950179" y="2734330"/>
                </a:cubicBezTo>
                <a:cubicBezTo>
                  <a:pt x="362451" y="2443966"/>
                  <a:pt x="-29394" y="1826374"/>
                  <a:pt x="1730" y="1129770"/>
                </a:cubicBezTo>
                <a:cubicBezTo>
                  <a:pt x="20110" y="718421"/>
                  <a:pt x="182932" y="347670"/>
                  <a:pt x="439066" y="64247"/>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r>
              <a:rPr lang="da-DK"/>
              <a:t>Klik på ikonet for at tilføje et billede</a:t>
            </a:r>
            <a:endParaRPr lang="da-DK" dirty="0"/>
          </a:p>
        </p:txBody>
      </p:sp>
      <p:sp>
        <p:nvSpPr>
          <p:cNvPr id="13" name="Pladsholder til tekst 12">
            <a:extLst>
              <a:ext uri="{FF2B5EF4-FFF2-40B4-BE49-F238E27FC236}">
                <a16:creationId xmlns:a16="http://schemas.microsoft.com/office/drawing/2014/main" id="{9BCEE7D6-7B78-8FD7-EE15-4392F4DAAD75}"/>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8862830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slide">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10204062"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7169149"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180439"/>
            <a:ext cx="1381125" cy="365125"/>
          </a:xfrm>
        </p:spPr>
        <p:txBody>
          <a:bodyPr/>
          <a:lstStyle/>
          <a:p>
            <a:fld id="{FF2B8DFD-F525-40BC-9E73-268277E8C556}"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80439"/>
            <a:ext cx="4397375" cy="365125"/>
          </a:xfrm>
        </p:spPr>
        <p:txBody>
          <a:bodyPr/>
          <a:lstStyle/>
          <a:p>
            <a:r>
              <a:rPr lang="sv-SE"/>
              <a:t>Efter idé af CFU, Absalon</a:t>
            </a:r>
            <a:endParaRPr lang="da-DK"/>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80439"/>
            <a:ext cx="1131146" cy="365125"/>
          </a:xfrm>
        </p:spPr>
        <p:txBody>
          <a:bodyPr/>
          <a:lstStyle/>
          <a:p>
            <a:fld id="{524AA346-F50D-4D42-AC45-CDC7643E9390}" type="slidenum">
              <a:rPr lang="da-DK" smtClean="0"/>
              <a:t>‹nr.›</a:t>
            </a:fld>
            <a:endParaRPr lang="da-DK" dirty="0"/>
          </a:p>
        </p:txBody>
      </p:sp>
      <p:sp>
        <p:nvSpPr>
          <p:cNvPr id="7" name="Pladsholder til tekst 6">
            <a:extLst>
              <a:ext uri="{FF2B5EF4-FFF2-40B4-BE49-F238E27FC236}">
                <a16:creationId xmlns:a16="http://schemas.microsoft.com/office/drawing/2014/main" id="{C5CF405B-D070-4044-50AE-15E631CA5B84}"/>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1876327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slide m. foto">
    <p:bg>
      <p:bgRef idx="1001">
        <a:schemeClr val="bg2"/>
      </p:bgRef>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85FB2FE9-6EE8-F061-676A-604023FA75BE}"/>
              </a:ext>
            </a:extLst>
          </p:cNvPr>
          <p:cNvSpPr>
            <a:spLocks noGrp="1"/>
          </p:cNvSpPr>
          <p:nvPr>
            <p:ph type="pic" sz="quarter" idx="13"/>
          </p:nvPr>
        </p:nvSpPr>
        <p:spPr>
          <a:xfrm>
            <a:off x="127000" y="136525"/>
            <a:ext cx="11938000" cy="6584950"/>
          </a:xfrm>
          <a:prstGeom prst="roundRect">
            <a:avLst>
              <a:gd name="adj" fmla="val 2079"/>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7169150" cy="1413072"/>
          </a:xfrm>
        </p:spPr>
        <p:txBody>
          <a:bodyPr anchor="t" anchorCtr="0"/>
          <a:lstStyle>
            <a:lvl1pPr algn="l">
              <a:defRPr sz="5400">
                <a:solidFill>
                  <a:schemeClr val="accent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7169149" cy="3782010"/>
          </a:xfrm>
        </p:spPr>
        <p:txBody>
          <a:bodyPr>
            <a:normAutofit/>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63595"/>
            <a:ext cx="1381125" cy="365125"/>
          </a:xfrm>
        </p:spPr>
        <p:txBody>
          <a:bodyPr/>
          <a:lstStyle/>
          <a:p>
            <a:fld id="{B116C3A1-CDFC-426C-8774-37000B0990A3}"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63595"/>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63595"/>
            <a:ext cx="1131146" cy="365125"/>
          </a:xfrm>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92404C9A-4DDE-F026-B4F2-C0C8E6A10B85}"/>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3684900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slide m. fotomaske">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121184"/>
            <a:ext cx="1381125" cy="365125"/>
          </a:xfrm>
        </p:spPr>
        <p:txBody>
          <a:bodyPr/>
          <a:lstStyle/>
          <a:p>
            <a:fld id="{06C73515-8E05-418A-84E4-ACDF4065646A}" type="datetime1">
              <a:rPr lang="da-DK" smtClean="0"/>
              <a:t>07-12-2023</a:t>
            </a:fld>
            <a:endParaRPr lang="da-DK" dirty="0"/>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21184"/>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21185"/>
            <a:ext cx="1131146" cy="365125"/>
          </a:xfrm>
        </p:spPr>
        <p:txBody>
          <a:bodyPr/>
          <a:lstStyle/>
          <a:p>
            <a:fld id="{524AA346-F50D-4D42-AC45-CDC7643E9390}" type="slidenum">
              <a:rPr lang="da-DK" smtClean="0"/>
              <a:t>‹nr.›</a:t>
            </a:fld>
            <a:endParaRPr lang="da-DK" dirty="0"/>
          </a:p>
        </p:txBody>
      </p:sp>
      <p:sp>
        <p:nvSpPr>
          <p:cNvPr id="7" name="Pladsholder til billede 19">
            <a:extLst>
              <a:ext uri="{FF2B5EF4-FFF2-40B4-BE49-F238E27FC236}">
                <a16:creationId xmlns:a16="http://schemas.microsoft.com/office/drawing/2014/main" id="{1F9EF773-8F2D-1334-E194-11AAD18C7048}"/>
              </a:ext>
            </a:extLst>
          </p:cNvPr>
          <p:cNvSpPr>
            <a:spLocks noGrp="1"/>
          </p:cNvSpPr>
          <p:nvPr>
            <p:ph type="pic" sz="quarter" idx="13"/>
          </p:nvPr>
        </p:nvSpPr>
        <p:spPr>
          <a:xfrm>
            <a:off x="6029027" y="127000"/>
            <a:ext cx="5647243" cy="6604000"/>
          </a:xfrm>
          <a:custGeom>
            <a:avLst/>
            <a:gdLst>
              <a:gd name="connsiteX0" fmla="*/ 502954 w 5647243"/>
              <a:gd name="connsiteY0" fmla="*/ 0 h 6604000"/>
              <a:gd name="connsiteX1" fmla="*/ 2906960 w 5647243"/>
              <a:gd name="connsiteY1" fmla="*/ 0 h 6604000"/>
              <a:gd name="connsiteX2" fmla="*/ 2963222 w 5647243"/>
              <a:gd name="connsiteY2" fmla="*/ 55891 h 6604000"/>
              <a:gd name="connsiteX3" fmla="*/ 3408316 w 5647243"/>
              <a:gd name="connsiteY3" fmla="*/ 1281978 h 6604000"/>
              <a:gd name="connsiteX4" fmla="*/ 3209821 w 5647243"/>
              <a:gd name="connsiteY4" fmla="*/ 2007994 h 6604000"/>
              <a:gd name="connsiteX5" fmla="*/ 3341901 w 5647243"/>
              <a:gd name="connsiteY5" fmla="*/ 2247184 h 6604000"/>
              <a:gd name="connsiteX6" fmla="*/ 5644794 w 5647243"/>
              <a:gd name="connsiteY6" fmla="*/ 4765593 h 6604000"/>
              <a:gd name="connsiteX7" fmla="*/ 4684444 w 5647243"/>
              <a:gd name="connsiteY7" fmla="*/ 6586612 h 6604000"/>
              <a:gd name="connsiteX8" fmla="*/ 4658888 w 5647243"/>
              <a:gd name="connsiteY8" fmla="*/ 6604000 h 6604000"/>
              <a:gd name="connsiteX9" fmla="*/ 1808034 w 5647243"/>
              <a:gd name="connsiteY9" fmla="*/ 6604000 h 6604000"/>
              <a:gd name="connsiteX10" fmla="*/ 1797082 w 5647243"/>
              <a:gd name="connsiteY10" fmla="*/ 6596658 h 6604000"/>
              <a:gd name="connsiteX11" fmla="*/ 823585 w 5647243"/>
              <a:gd name="connsiteY11" fmla="*/ 4550179 h 6604000"/>
              <a:gd name="connsiteX12" fmla="*/ 1167320 w 5647243"/>
              <a:gd name="connsiteY12" fmla="*/ 3411701 h 6604000"/>
              <a:gd name="connsiteX13" fmla="*/ 950179 w 5647243"/>
              <a:gd name="connsiteY13" fmla="*/ 2734330 h 6604000"/>
              <a:gd name="connsiteX14" fmla="*/ 1730 w 5647243"/>
              <a:gd name="connsiteY14" fmla="*/ 1129770 h 6604000"/>
              <a:gd name="connsiteX15" fmla="*/ 439066 w 5647243"/>
              <a:gd name="connsiteY15" fmla="*/ 64247 h 66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7243" h="6604000">
                <a:moveTo>
                  <a:pt x="502954" y="0"/>
                </a:moveTo>
                <a:lnTo>
                  <a:pt x="2906960" y="0"/>
                </a:lnTo>
                <a:lnTo>
                  <a:pt x="2963222" y="55891"/>
                </a:lnTo>
                <a:cubicBezTo>
                  <a:pt x="3257691" y="377740"/>
                  <a:pt x="3429321" y="811865"/>
                  <a:pt x="3408316" y="1281978"/>
                </a:cubicBezTo>
                <a:cubicBezTo>
                  <a:pt x="3396583" y="1544584"/>
                  <a:pt x="3325984" y="1790638"/>
                  <a:pt x="3209821" y="2007994"/>
                </a:cubicBezTo>
                <a:cubicBezTo>
                  <a:pt x="3157128" y="2106577"/>
                  <a:pt x="3230318" y="2242199"/>
                  <a:pt x="3341901" y="2247184"/>
                </a:cubicBezTo>
                <a:cubicBezTo>
                  <a:pt x="4673242" y="2306669"/>
                  <a:pt x="5704281" y="3434198"/>
                  <a:pt x="5644794" y="4765593"/>
                </a:cubicBezTo>
                <a:cubicBezTo>
                  <a:pt x="5611333" y="5514503"/>
                  <a:pt x="5239949" y="6168392"/>
                  <a:pt x="4684444" y="6586612"/>
                </a:cubicBezTo>
                <a:lnTo>
                  <a:pt x="4658888" y="6604000"/>
                </a:lnTo>
                <a:lnTo>
                  <a:pt x="1808034" y="6604000"/>
                </a:lnTo>
                <a:lnTo>
                  <a:pt x="1797082" y="6596658"/>
                </a:lnTo>
                <a:cubicBezTo>
                  <a:pt x="1175213" y="6134787"/>
                  <a:pt x="786406" y="5382301"/>
                  <a:pt x="823585" y="4550179"/>
                </a:cubicBezTo>
                <a:cubicBezTo>
                  <a:pt x="842220" y="4133122"/>
                  <a:pt x="965649" y="3745532"/>
                  <a:pt x="1167320" y="3411701"/>
                </a:cubicBezTo>
                <a:cubicBezTo>
                  <a:pt x="1296893" y="3197206"/>
                  <a:pt x="1174729" y="2845271"/>
                  <a:pt x="950179" y="2734330"/>
                </a:cubicBezTo>
                <a:cubicBezTo>
                  <a:pt x="362451" y="2443966"/>
                  <a:pt x="-29394" y="1826374"/>
                  <a:pt x="1730" y="1129770"/>
                </a:cubicBezTo>
                <a:cubicBezTo>
                  <a:pt x="20110" y="718421"/>
                  <a:pt x="182932" y="347670"/>
                  <a:pt x="439066" y="64247"/>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dirty="0"/>
          </a:p>
        </p:txBody>
      </p:sp>
      <p:sp>
        <p:nvSpPr>
          <p:cNvPr id="14" name="Pladsholder til tekst 13">
            <a:extLst>
              <a:ext uri="{FF2B5EF4-FFF2-40B4-BE49-F238E27FC236}">
                <a16:creationId xmlns:a16="http://schemas.microsoft.com/office/drawing/2014/main" id="{0A1B0A32-B6D4-7145-DAE1-E8CF640D7FBB}"/>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0324729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slide m. grafik">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63595"/>
            <a:ext cx="1381125" cy="365125"/>
          </a:xfrm>
        </p:spPr>
        <p:txBody>
          <a:bodyPr/>
          <a:lstStyle/>
          <a:p>
            <a:fld id="{4F2CBCAB-597F-4B93-850A-905A3F4230ED}"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63595"/>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63595"/>
            <a:ext cx="1131146" cy="365125"/>
          </a:xfrm>
        </p:spPr>
        <p:txBody>
          <a:bodyPr/>
          <a:lstStyle/>
          <a:p>
            <a:fld id="{524AA346-F50D-4D42-AC45-CDC7643E9390}" type="slidenum">
              <a:rPr lang="da-DK" smtClean="0"/>
              <a:t>‹nr.›</a:t>
            </a:fld>
            <a:endParaRPr lang="da-DK"/>
          </a:p>
        </p:txBody>
      </p:sp>
      <p:sp>
        <p:nvSpPr>
          <p:cNvPr id="15" name="Pladsholder til indhold 14">
            <a:extLst>
              <a:ext uri="{FF2B5EF4-FFF2-40B4-BE49-F238E27FC236}">
                <a16:creationId xmlns:a16="http://schemas.microsoft.com/office/drawing/2014/main" id="{FF702B14-95FC-CAF1-7FF3-5A068B0D0B2C}"/>
              </a:ext>
            </a:extLst>
          </p:cNvPr>
          <p:cNvSpPr>
            <a:spLocks noGrp="1"/>
          </p:cNvSpPr>
          <p:nvPr>
            <p:ph sz="quarter" idx="13" hasCustomPrompt="1"/>
          </p:nvPr>
        </p:nvSpPr>
        <p:spPr>
          <a:xfrm>
            <a:off x="6419850" y="404813"/>
            <a:ext cx="5400675" cy="5651500"/>
          </a:xfrm>
          <a:noFill/>
        </p:spPr>
        <p:txBody>
          <a:bodyPr lIns="720000" rIns="720000" bIns="2160000" anchor="ctr" anchorCtr="0">
            <a:normAutofit/>
          </a:bodyPr>
          <a:lstStyle>
            <a:lvl1pPr marL="0" indent="0" algn="ctr">
              <a:buNone/>
              <a:defRPr sz="1800"/>
            </a:lvl1pPr>
          </a:lstStyle>
          <a:p>
            <a:pPr lvl="0"/>
            <a:r>
              <a:rPr lang="da-DK" dirty="0"/>
              <a:t>Klik på billedikonet for at tilføje en model (</a:t>
            </a:r>
            <a:r>
              <a:rPr lang="da-DK" dirty="0" err="1"/>
              <a:t>CFUs</a:t>
            </a:r>
            <a:r>
              <a:rPr lang="da-DK" dirty="0"/>
              <a:t> femte element)</a:t>
            </a:r>
          </a:p>
        </p:txBody>
      </p:sp>
      <p:sp>
        <p:nvSpPr>
          <p:cNvPr id="7" name="Pladsholder til tekst 6">
            <a:extLst>
              <a:ext uri="{FF2B5EF4-FFF2-40B4-BE49-F238E27FC236}">
                <a16:creationId xmlns:a16="http://schemas.microsoft.com/office/drawing/2014/main" id="{C035E0E6-E9FD-10F8-ACEF-EB8013F1A532}"/>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549692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slide m. foto højre">
    <p:bg>
      <p:bgRef idx="1001">
        <a:schemeClr val="bg2"/>
      </p:bgRef>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473E74D9-1546-4310-280F-D00AA31F158D}"/>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73119"/>
            <a:ext cx="1381125" cy="365125"/>
          </a:xfrm>
        </p:spPr>
        <p:txBody>
          <a:bodyPr/>
          <a:lstStyle/>
          <a:p>
            <a:fld id="{D7633D10-8159-45C1-9F4F-ECC4893D0195}"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73119"/>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73119"/>
            <a:ext cx="1131146" cy="365125"/>
          </a:xfrm>
        </p:spPr>
        <p:txBody>
          <a:bodyPr/>
          <a:lstStyle/>
          <a:p>
            <a:fld id="{524AA346-F50D-4D42-AC45-CDC7643E9390}" type="slidenum">
              <a:rPr lang="da-DK" smtClean="0"/>
              <a:t>‹nr.›</a:t>
            </a:fld>
            <a:endParaRPr lang="da-DK"/>
          </a:p>
        </p:txBody>
      </p:sp>
      <p:sp>
        <p:nvSpPr>
          <p:cNvPr id="13" name="Pladsholder til tekst 12">
            <a:extLst>
              <a:ext uri="{FF2B5EF4-FFF2-40B4-BE49-F238E27FC236}">
                <a16:creationId xmlns:a16="http://schemas.microsoft.com/office/drawing/2014/main" id="{01F8E172-1BC4-5E52-6566-361EAF76D7A7}"/>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6657619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genda m. foto">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hasCustomPrompt="1"/>
          </p:nvPr>
        </p:nvSpPr>
        <p:spPr>
          <a:xfrm>
            <a:off x="376979" y="383527"/>
            <a:ext cx="5395171" cy="674622"/>
          </a:xfrm>
        </p:spPr>
        <p:txBody>
          <a:bodyPr/>
          <a:lstStyle>
            <a:lvl1pPr>
              <a:defRPr sz="2600" spc="0" baseline="0"/>
            </a:lvl1pPr>
          </a:lstStyle>
          <a:p>
            <a:r>
              <a:rPr lang="da-DK" dirty="0"/>
              <a:t>Agenda</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hasCustomPrompt="1"/>
          </p:nvPr>
        </p:nvSpPr>
        <p:spPr>
          <a:xfrm>
            <a:off x="1635125" y="1419225"/>
            <a:ext cx="4137026" cy="457604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a-DK" dirty="0"/>
              <a:t>Oplæg v/ Fornavn Efternavn</a:t>
            </a:r>
          </a:p>
          <a:p>
            <a:pPr lvl="0"/>
            <a:r>
              <a:rPr lang="da-DK" dirty="0"/>
              <a:t>Diskussion i grupper</a:t>
            </a:r>
          </a:p>
          <a:p>
            <a:pPr lvl="0"/>
            <a:r>
              <a:rPr lang="da-DK" dirty="0"/>
              <a:t>Opsamling og afrunding</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ED56EB71-6E9B-4229-AC56-5208423DF79B}"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indhold 2">
            <a:extLst>
              <a:ext uri="{FF2B5EF4-FFF2-40B4-BE49-F238E27FC236}">
                <a16:creationId xmlns:a16="http://schemas.microsoft.com/office/drawing/2014/main" id="{C72ED77E-41AA-F617-064E-C0601559E43F}"/>
              </a:ext>
            </a:extLst>
          </p:cNvPr>
          <p:cNvSpPr>
            <a:spLocks noGrp="1"/>
          </p:cNvSpPr>
          <p:nvPr>
            <p:ph idx="14" hasCustomPrompt="1"/>
          </p:nvPr>
        </p:nvSpPr>
        <p:spPr>
          <a:xfrm>
            <a:off x="371475" y="1419225"/>
            <a:ext cx="1136650" cy="4576049"/>
          </a:xfrm>
        </p:spPr>
        <p:txBody>
          <a:bodyPr/>
          <a:lstStyle>
            <a:lvl1pPr marL="0" indent="0">
              <a:buFont typeface="Arial" panose="020B0604020202020204" pitchFamily="34" charse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da-DK" dirty="0"/>
              <a:t>09.00</a:t>
            </a:r>
          </a:p>
          <a:p>
            <a:pPr lvl="0"/>
            <a:r>
              <a:rPr lang="da-DK" dirty="0"/>
              <a:t>09.30</a:t>
            </a:r>
          </a:p>
          <a:p>
            <a:pPr lvl="0"/>
            <a:r>
              <a:rPr lang="da-DK" dirty="0"/>
              <a:t>10.00</a:t>
            </a:r>
          </a:p>
        </p:txBody>
      </p:sp>
      <p:sp>
        <p:nvSpPr>
          <p:cNvPr id="8" name="Pladsholder til tekst 7">
            <a:extLst>
              <a:ext uri="{FF2B5EF4-FFF2-40B4-BE49-F238E27FC236}">
                <a16:creationId xmlns:a16="http://schemas.microsoft.com/office/drawing/2014/main" id="{BDF3951B-D4F2-69AB-0F3A-DCE96694B1A2}"/>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44235824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 højre">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94DC057B-0D9E-4647-90C9-B812977CA9A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EEF6890C-4EFF-1450-6D88-31F6DFEAF33F}"/>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35691245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grid højre">
    <p:bg>
      <p:bgRef idx="1001">
        <a:schemeClr val="bg2"/>
      </p:bgRef>
    </p:bg>
    <p:spTree>
      <p:nvGrpSpPr>
        <p:cNvPr id="1" name=""/>
        <p:cNvGrpSpPr/>
        <p:nvPr/>
      </p:nvGrpSpPr>
      <p:grpSpPr>
        <a:xfrm>
          <a:off x="0" y="0"/>
          <a:ext cx="0" cy="0"/>
          <a:chOff x="0" y="0"/>
          <a:chExt cx="0" cy="0"/>
        </a:xfrm>
      </p:grpSpPr>
      <p:sp>
        <p:nvSpPr>
          <p:cNvPr id="7" name="Pladsholder til billede 13">
            <a:extLst>
              <a:ext uri="{FF2B5EF4-FFF2-40B4-BE49-F238E27FC236}">
                <a16:creationId xmlns:a16="http://schemas.microsoft.com/office/drawing/2014/main" id="{CA44D205-52AA-D9BF-EBB0-EDE3657CE2F9}"/>
              </a:ext>
            </a:extLst>
          </p:cNvPr>
          <p:cNvSpPr>
            <a:spLocks noGrp="1"/>
          </p:cNvSpPr>
          <p:nvPr>
            <p:ph type="pic" sz="quarter" idx="13"/>
          </p:nvPr>
        </p:nvSpPr>
        <p:spPr>
          <a:xfrm>
            <a:off x="6159502" y="127000"/>
            <a:ext cx="2889250" cy="3911599"/>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8" name="Pladsholder til billede 13">
            <a:extLst>
              <a:ext uri="{FF2B5EF4-FFF2-40B4-BE49-F238E27FC236}">
                <a16:creationId xmlns:a16="http://schemas.microsoft.com/office/drawing/2014/main" id="{F165F1EA-35E9-CEC0-8E37-AAF200B01F69}"/>
              </a:ext>
            </a:extLst>
          </p:cNvPr>
          <p:cNvSpPr>
            <a:spLocks noGrp="1"/>
          </p:cNvSpPr>
          <p:nvPr>
            <p:ph type="pic" sz="quarter" idx="15"/>
          </p:nvPr>
        </p:nvSpPr>
        <p:spPr>
          <a:xfrm>
            <a:off x="9185083" y="2838449"/>
            <a:ext cx="2889250" cy="3892551"/>
          </a:xfrm>
          <a:prstGeom prst="roundRect">
            <a:avLst>
              <a:gd name="adj" fmla="val 2447"/>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5" name="Pladsholder til billede 13">
            <a:extLst>
              <a:ext uri="{FF2B5EF4-FFF2-40B4-BE49-F238E27FC236}">
                <a16:creationId xmlns:a16="http://schemas.microsoft.com/office/drawing/2014/main" id="{50237A11-F57E-3BF9-BA99-924584FA77EA}"/>
              </a:ext>
            </a:extLst>
          </p:cNvPr>
          <p:cNvSpPr>
            <a:spLocks noGrp="1"/>
          </p:cNvSpPr>
          <p:nvPr>
            <p:ph type="pic" sz="quarter" idx="16"/>
          </p:nvPr>
        </p:nvSpPr>
        <p:spPr>
          <a:xfrm>
            <a:off x="6159502" y="4165600"/>
            <a:ext cx="2889250" cy="2574923"/>
          </a:xfrm>
          <a:prstGeom prst="roundRect">
            <a:avLst>
              <a:gd name="adj" fmla="val 2447"/>
            </a:avLst>
          </a:prstGeom>
          <a:blipFill dpi="0" rotWithShape="1">
            <a:blip r:embed="rId4"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6" name="Pladsholder til billede 13">
            <a:extLst>
              <a:ext uri="{FF2B5EF4-FFF2-40B4-BE49-F238E27FC236}">
                <a16:creationId xmlns:a16="http://schemas.microsoft.com/office/drawing/2014/main" id="{FB96DE14-EC6A-444A-35DB-05ACA84DBDEC}"/>
              </a:ext>
            </a:extLst>
          </p:cNvPr>
          <p:cNvSpPr>
            <a:spLocks noGrp="1"/>
          </p:cNvSpPr>
          <p:nvPr>
            <p:ph type="pic" sz="quarter" idx="17"/>
          </p:nvPr>
        </p:nvSpPr>
        <p:spPr>
          <a:xfrm>
            <a:off x="9185083" y="127001"/>
            <a:ext cx="2879919" cy="2565400"/>
          </a:xfrm>
          <a:prstGeom prst="roundRect">
            <a:avLst>
              <a:gd name="adj" fmla="val 2447"/>
            </a:avLst>
          </a:prstGeom>
          <a:blipFill dpi="0" rotWithShape="1">
            <a:blip r:embed="rId5"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225594"/>
            <a:ext cx="1381125" cy="365125"/>
          </a:xfrm>
        </p:spPr>
        <p:txBody>
          <a:bodyPr/>
          <a:lstStyle/>
          <a:p>
            <a:fld id="{089BAEF7-E63F-4D1F-9662-A78CA98A4574}" type="datetime1">
              <a:rPr lang="da-DK" smtClean="0"/>
              <a:t>07-12-2023</a:t>
            </a:fld>
            <a:endParaRPr lang="da-DK" dirty="0"/>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9" name="Pladsholder til tekst 8">
            <a:extLst>
              <a:ext uri="{FF2B5EF4-FFF2-40B4-BE49-F238E27FC236}">
                <a16:creationId xmlns:a16="http://schemas.microsoft.com/office/drawing/2014/main" id="{7C8F8D1D-CEF0-C8E0-6EEA-37287242D0E1}"/>
              </a:ext>
            </a:extLst>
          </p:cNvPr>
          <p:cNvSpPr>
            <a:spLocks noGrp="1"/>
          </p:cNvSpPr>
          <p:nvPr>
            <p:ph type="body" sz="quarter" idx="18"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50545774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dhold venstre, model højre">
    <p:bg>
      <p:bgRef idx="1001">
        <a:schemeClr val="bg2"/>
      </p:bgRef>
    </p:bg>
    <p:spTree>
      <p:nvGrpSpPr>
        <p:cNvPr id="1" name=""/>
        <p:cNvGrpSpPr/>
        <p:nvPr/>
      </p:nvGrpSpPr>
      <p:grpSpPr>
        <a:xfrm>
          <a:off x="0" y="0"/>
          <a:ext cx="0" cy="0"/>
          <a:chOff x="0" y="0"/>
          <a:chExt cx="0" cy="0"/>
        </a:xfrm>
      </p:grpSpPr>
      <p:sp>
        <p:nvSpPr>
          <p:cNvPr id="16" name="Pladsholder til tekst 18">
            <a:extLst>
              <a:ext uri="{FF2B5EF4-FFF2-40B4-BE49-F238E27FC236}">
                <a16:creationId xmlns:a16="http://schemas.microsoft.com/office/drawing/2014/main" id="{06C4C6EC-BBB8-8BF5-7D30-F4F0835536D8}"/>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accent2"/>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3A8EAD10-474C-4C04-AA53-A4FF393FF60B}"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7" name="Pladsholder til indhold 14">
            <a:extLst>
              <a:ext uri="{FF2B5EF4-FFF2-40B4-BE49-F238E27FC236}">
                <a16:creationId xmlns:a16="http://schemas.microsoft.com/office/drawing/2014/main" id="{AD420F9C-BD61-016A-BD77-D9962DCD7987}"/>
              </a:ext>
            </a:extLst>
          </p:cNvPr>
          <p:cNvSpPr>
            <a:spLocks noGrp="1"/>
          </p:cNvSpPr>
          <p:nvPr>
            <p:ph sz="quarter" idx="13" hasCustomPrompt="1"/>
          </p:nvPr>
        </p:nvSpPr>
        <p:spPr>
          <a:xfrm>
            <a:off x="6419850" y="404813"/>
            <a:ext cx="5400675" cy="5651500"/>
          </a:xfrm>
          <a:noFill/>
        </p:spPr>
        <p:txBody>
          <a:bodyPr lIns="720000" rIns="720000" bIns="2160000" anchor="ctr" anchorCtr="0">
            <a:normAutofit/>
          </a:bodyPr>
          <a:lstStyle>
            <a:lvl1pPr marL="0" indent="0" algn="ctr">
              <a:buNone/>
              <a:defRPr sz="1800"/>
            </a:lvl1pPr>
          </a:lstStyle>
          <a:p>
            <a:pPr lvl="0"/>
            <a:r>
              <a:rPr lang="da-DK" dirty="0"/>
              <a:t>Klik på billedikonet for at tilføje en model (</a:t>
            </a:r>
            <a:r>
              <a:rPr lang="da-DK" dirty="0" err="1"/>
              <a:t>CFUs</a:t>
            </a:r>
            <a:r>
              <a:rPr lang="da-DK" dirty="0"/>
              <a:t> femte element)</a:t>
            </a:r>
          </a:p>
        </p:txBody>
      </p:sp>
      <p:sp>
        <p:nvSpPr>
          <p:cNvPr id="7" name="Pladsholder til tekst 6">
            <a:extLst>
              <a:ext uri="{FF2B5EF4-FFF2-40B4-BE49-F238E27FC236}">
                <a16:creationId xmlns:a16="http://schemas.microsoft.com/office/drawing/2014/main" id="{73BBEBE2-BA26-12C4-519C-0DC5A353AF20}"/>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26539274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maske 1 højre">
    <p:bg>
      <p:bgRef idx="1001">
        <a:schemeClr val="bg2"/>
      </p:bgRef>
    </p:bg>
    <p:spTree>
      <p:nvGrpSpPr>
        <p:cNvPr id="1" name=""/>
        <p:cNvGrpSpPr/>
        <p:nvPr/>
      </p:nvGrpSpPr>
      <p:grpSpPr>
        <a:xfrm>
          <a:off x="0" y="0"/>
          <a:ext cx="0" cy="0"/>
          <a:chOff x="0" y="0"/>
          <a:chExt cx="0" cy="0"/>
        </a:xfrm>
      </p:grpSpPr>
      <p:sp>
        <p:nvSpPr>
          <p:cNvPr id="19" name="Pladsholder til tekst 18">
            <a:extLst>
              <a:ext uri="{FF2B5EF4-FFF2-40B4-BE49-F238E27FC236}">
                <a16:creationId xmlns:a16="http://schemas.microsoft.com/office/drawing/2014/main" id="{F48D8634-1E7E-3B6A-D5A7-77EEFB587414}"/>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accent2"/>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23244AC0-C572-4AD1-96C2-34521EFA5514}"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7" name="Pladsholder til billede 16">
            <a:extLst>
              <a:ext uri="{FF2B5EF4-FFF2-40B4-BE49-F238E27FC236}">
                <a16:creationId xmlns:a16="http://schemas.microsoft.com/office/drawing/2014/main" id="{6572809E-F74F-8C4E-DD49-A6D817B634A1}"/>
              </a:ext>
            </a:extLst>
          </p:cNvPr>
          <p:cNvSpPr>
            <a:spLocks noGrp="1"/>
          </p:cNvSpPr>
          <p:nvPr>
            <p:ph type="pic" sz="quarter" idx="13"/>
          </p:nvPr>
        </p:nvSpPr>
        <p:spPr>
          <a:xfrm>
            <a:off x="6485387" y="664411"/>
            <a:ext cx="5056979" cy="5333023"/>
          </a:xfrm>
          <a:custGeom>
            <a:avLst/>
            <a:gdLst>
              <a:gd name="connsiteX0" fmla="*/ 1272000 w 5056979"/>
              <a:gd name="connsiteY0" fmla="*/ 270 h 5333023"/>
              <a:gd name="connsiteX1" fmla="*/ 2416777 w 5056979"/>
              <a:gd name="connsiteY1" fmla="*/ 640204 h 5333023"/>
              <a:gd name="connsiteX2" fmla="*/ 2722993 w 5056979"/>
              <a:gd name="connsiteY2" fmla="*/ 739789 h 5333023"/>
              <a:gd name="connsiteX3" fmla="*/ 2964767 w 5056979"/>
              <a:gd name="connsiteY3" fmla="*/ 650985 h 5333023"/>
              <a:gd name="connsiteX4" fmla="*/ 4994827 w 5056979"/>
              <a:gd name="connsiteY4" fmla="*/ 1788081 h 5333023"/>
              <a:gd name="connsiteX5" fmla="*/ 4166790 w 5056979"/>
              <a:gd name="connsiteY5" fmla="*/ 3695790 h 5333023"/>
              <a:gd name="connsiteX6" fmla="*/ 4046857 w 5056979"/>
              <a:gd name="connsiteY6" fmla="*/ 3900102 h 5333023"/>
              <a:gd name="connsiteX7" fmla="*/ 3028106 w 5056979"/>
              <a:gd name="connsiteY7" fmla="*/ 5280268 h 5333023"/>
              <a:gd name="connsiteX8" fmla="*/ 1302844 w 5056979"/>
              <a:gd name="connsiteY8" fmla="*/ 4313894 h 5333023"/>
              <a:gd name="connsiteX9" fmla="*/ 1774918 w 5056979"/>
              <a:gd name="connsiteY9" fmla="*/ 2842819 h 5333023"/>
              <a:gd name="connsiteX10" fmla="*/ 1827665 w 5056979"/>
              <a:gd name="connsiteY10" fmla="*/ 2680249 h 5333023"/>
              <a:gd name="connsiteX11" fmla="*/ 1817128 w 5056979"/>
              <a:gd name="connsiteY11" fmla="*/ 2641093 h 5333023"/>
              <a:gd name="connsiteX12" fmla="*/ 1649984 w 5056979"/>
              <a:gd name="connsiteY12" fmla="*/ 2546051 h 5333023"/>
              <a:gd name="connsiteX13" fmla="*/ 49019 w 5056979"/>
              <a:gd name="connsiteY13" fmla="*/ 1649296 h 5333023"/>
              <a:gd name="connsiteX14" fmla="*/ 945779 w 5056979"/>
              <a:gd name="connsiteY14" fmla="*/ 48947 h 5333023"/>
              <a:gd name="connsiteX15" fmla="*/ 1272000 w 5056979"/>
              <a:gd name="connsiteY15" fmla="*/ 270 h 533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979" h="5333023">
                <a:moveTo>
                  <a:pt x="1272000" y="270"/>
                </a:moveTo>
                <a:cubicBezTo>
                  <a:pt x="1739897" y="-9305"/>
                  <a:pt x="2179955" y="236754"/>
                  <a:pt x="2416777" y="640204"/>
                </a:cubicBezTo>
                <a:cubicBezTo>
                  <a:pt x="2477766" y="744101"/>
                  <a:pt x="2613482" y="790015"/>
                  <a:pt x="2722993" y="739789"/>
                </a:cubicBezTo>
                <a:cubicBezTo>
                  <a:pt x="2799975" y="704478"/>
                  <a:pt x="2880681" y="674671"/>
                  <a:pt x="2964767" y="650985"/>
                </a:cubicBezTo>
                <a:cubicBezTo>
                  <a:pt x="3839351" y="404619"/>
                  <a:pt x="4748233" y="913713"/>
                  <a:pt x="4994827" y="1788081"/>
                </a:cubicBezTo>
                <a:cubicBezTo>
                  <a:pt x="5210678" y="2553524"/>
                  <a:pt x="4847428" y="3345152"/>
                  <a:pt x="4166790" y="3695790"/>
                </a:cubicBezTo>
                <a:cubicBezTo>
                  <a:pt x="4091141" y="3734761"/>
                  <a:pt x="4044672" y="3815045"/>
                  <a:pt x="4046857" y="3900102"/>
                </a:cubicBezTo>
                <a:cubicBezTo>
                  <a:pt x="4062902" y="4523991"/>
                  <a:pt x="3656512" y="5103251"/>
                  <a:pt x="3028106" y="5280268"/>
                </a:cubicBezTo>
                <a:cubicBezTo>
                  <a:pt x="2284822" y="5489669"/>
                  <a:pt x="1512404" y="5056976"/>
                  <a:pt x="1302844" y="4313894"/>
                </a:cubicBezTo>
                <a:cubicBezTo>
                  <a:pt x="1145709" y="3756695"/>
                  <a:pt x="1349668" y="3183171"/>
                  <a:pt x="1774918" y="2842819"/>
                </a:cubicBezTo>
                <a:cubicBezTo>
                  <a:pt x="1823276" y="2804113"/>
                  <a:pt x="1844478" y="2739861"/>
                  <a:pt x="1827665" y="2680249"/>
                </a:cubicBezTo>
                <a:cubicBezTo>
                  <a:pt x="1823985" y="2667204"/>
                  <a:pt x="1820476" y="2654150"/>
                  <a:pt x="1817128" y="2641093"/>
                </a:cubicBezTo>
                <a:cubicBezTo>
                  <a:pt x="1798675" y="2569017"/>
                  <a:pt x="1721608" y="2525869"/>
                  <a:pt x="1649984" y="2546051"/>
                </a:cubicBezTo>
                <a:cubicBezTo>
                  <a:pt x="960254" y="2740340"/>
                  <a:pt x="243479" y="2338850"/>
                  <a:pt x="49019" y="1649296"/>
                </a:cubicBezTo>
                <a:cubicBezTo>
                  <a:pt x="-145443" y="959742"/>
                  <a:pt x="256051" y="243242"/>
                  <a:pt x="945779" y="48947"/>
                </a:cubicBezTo>
                <a:cubicBezTo>
                  <a:pt x="1054565" y="18303"/>
                  <a:pt x="1164023" y="2480"/>
                  <a:pt x="1272000" y="27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dirty="0"/>
          </a:p>
        </p:txBody>
      </p:sp>
      <p:sp>
        <p:nvSpPr>
          <p:cNvPr id="7" name="Pladsholder til tekst 6">
            <a:extLst>
              <a:ext uri="{FF2B5EF4-FFF2-40B4-BE49-F238E27FC236}">
                <a16:creationId xmlns:a16="http://schemas.microsoft.com/office/drawing/2014/main" id="{FD31810A-D726-E350-AC65-C6EF7270191D}"/>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9558203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lide m. grafik">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a:t>Klik for at redigere titeltypografien i masteren</a:t>
            </a:r>
            <a:endParaRPr lang="da-DK" dirty="0"/>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63595"/>
            <a:ext cx="1381125" cy="365125"/>
          </a:xfrm>
        </p:spPr>
        <p:txBody>
          <a:bodyPr/>
          <a:lstStyle/>
          <a:p>
            <a:fld id="{58036587-52C3-4119-A27E-F000695E305C}"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63595"/>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63595"/>
            <a:ext cx="1131146" cy="365125"/>
          </a:xfrm>
        </p:spPr>
        <p:txBody>
          <a:bodyPr/>
          <a:lstStyle/>
          <a:p>
            <a:fld id="{524AA346-F50D-4D42-AC45-CDC7643E9390}" type="slidenum">
              <a:rPr lang="da-DK" smtClean="0"/>
              <a:t>‹nr.›</a:t>
            </a:fld>
            <a:endParaRPr lang="da-DK"/>
          </a:p>
        </p:txBody>
      </p:sp>
      <p:sp>
        <p:nvSpPr>
          <p:cNvPr id="15" name="Pladsholder til indhold 14">
            <a:extLst>
              <a:ext uri="{FF2B5EF4-FFF2-40B4-BE49-F238E27FC236}">
                <a16:creationId xmlns:a16="http://schemas.microsoft.com/office/drawing/2014/main" id="{FF702B14-95FC-CAF1-7FF3-5A068B0D0B2C}"/>
              </a:ext>
            </a:extLst>
          </p:cNvPr>
          <p:cNvSpPr>
            <a:spLocks noGrp="1"/>
          </p:cNvSpPr>
          <p:nvPr>
            <p:ph sz="quarter" idx="13" hasCustomPrompt="1"/>
          </p:nvPr>
        </p:nvSpPr>
        <p:spPr>
          <a:xfrm>
            <a:off x="6419850" y="404813"/>
            <a:ext cx="5400675" cy="5651500"/>
          </a:xfrm>
          <a:noFill/>
        </p:spPr>
        <p:txBody>
          <a:bodyPr lIns="720000" rIns="720000" bIns="2160000" anchor="ctr" anchorCtr="0">
            <a:normAutofit/>
          </a:bodyPr>
          <a:lstStyle>
            <a:lvl1pPr marL="0" indent="0" algn="ctr">
              <a:buNone/>
              <a:defRPr sz="1800"/>
            </a:lvl1pPr>
          </a:lstStyle>
          <a:p>
            <a:pPr lvl="0"/>
            <a:r>
              <a:rPr lang="da-DK" dirty="0"/>
              <a:t>Klik på billedikonet for at tilføje en model (</a:t>
            </a:r>
            <a:r>
              <a:rPr lang="da-DK" dirty="0" err="1"/>
              <a:t>CFUs</a:t>
            </a:r>
            <a:r>
              <a:rPr lang="da-DK" dirty="0"/>
              <a:t> femte element)</a:t>
            </a:r>
          </a:p>
        </p:txBody>
      </p:sp>
      <p:sp>
        <p:nvSpPr>
          <p:cNvPr id="7" name="Pladsholder til tekst 6">
            <a:extLst>
              <a:ext uri="{FF2B5EF4-FFF2-40B4-BE49-F238E27FC236}">
                <a16:creationId xmlns:a16="http://schemas.microsoft.com/office/drawing/2014/main" id="{15F1639F-8FF8-F331-96CB-8D873F98F7BF}"/>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42601154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maske 2 højre">
    <p:bg>
      <p:bgRef idx="1001">
        <a:schemeClr val="bg2"/>
      </p:bgRef>
    </p:bg>
    <p:spTree>
      <p:nvGrpSpPr>
        <p:cNvPr id="1" name=""/>
        <p:cNvGrpSpPr/>
        <p:nvPr/>
      </p:nvGrpSpPr>
      <p:grpSpPr>
        <a:xfrm>
          <a:off x="0" y="0"/>
          <a:ext cx="0" cy="0"/>
          <a:chOff x="0" y="0"/>
          <a:chExt cx="0" cy="0"/>
        </a:xfrm>
      </p:grpSpPr>
      <p:sp>
        <p:nvSpPr>
          <p:cNvPr id="26" name="Pladsholder til tekst 18">
            <a:extLst>
              <a:ext uri="{FF2B5EF4-FFF2-40B4-BE49-F238E27FC236}">
                <a16:creationId xmlns:a16="http://schemas.microsoft.com/office/drawing/2014/main" id="{CC755799-538F-7FFC-DB92-9B2842FC542D}"/>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accent2"/>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5555BFFB-56AF-4DE9-B0D7-6825C43CA449}"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5" name="Pladsholder til billede 24">
            <a:extLst>
              <a:ext uri="{FF2B5EF4-FFF2-40B4-BE49-F238E27FC236}">
                <a16:creationId xmlns:a16="http://schemas.microsoft.com/office/drawing/2014/main" id="{B6894596-5872-F30C-F0B3-C1788F0745AA}"/>
              </a:ext>
            </a:extLst>
          </p:cNvPr>
          <p:cNvSpPr>
            <a:spLocks noGrp="1"/>
          </p:cNvSpPr>
          <p:nvPr>
            <p:ph type="pic" sz="quarter" idx="13"/>
          </p:nvPr>
        </p:nvSpPr>
        <p:spPr>
          <a:xfrm>
            <a:off x="6753054" y="127000"/>
            <a:ext cx="5321281" cy="6604000"/>
          </a:xfrm>
          <a:custGeom>
            <a:avLst/>
            <a:gdLst>
              <a:gd name="connsiteX0" fmla="*/ 832445 w 5321281"/>
              <a:gd name="connsiteY0" fmla="*/ 0 h 6604000"/>
              <a:gd name="connsiteX1" fmla="*/ 3862062 w 5321281"/>
              <a:gd name="connsiteY1" fmla="*/ 0 h 6604000"/>
              <a:gd name="connsiteX2" fmla="*/ 4007012 w 5321281"/>
              <a:gd name="connsiteY2" fmla="*/ 131606 h 6604000"/>
              <a:gd name="connsiteX3" fmla="*/ 4694505 w 5321281"/>
              <a:gd name="connsiteY3" fmla="*/ 1789681 h 6604000"/>
              <a:gd name="connsiteX4" fmla="*/ 4854820 w 5321281"/>
              <a:gd name="connsiteY4" fmla="*/ 2006606 h 6604000"/>
              <a:gd name="connsiteX5" fmla="*/ 5098651 w 5321281"/>
              <a:gd name="connsiteY5" fmla="*/ 2090004 h 6604000"/>
              <a:gd name="connsiteX6" fmla="*/ 5321281 w 5321281"/>
              <a:gd name="connsiteY6" fmla="*/ 2186806 h 6604000"/>
              <a:gd name="connsiteX7" fmla="*/ 5321281 w 5321281"/>
              <a:gd name="connsiteY7" fmla="*/ 6604000 h 6604000"/>
              <a:gd name="connsiteX8" fmla="*/ 1122597 w 5321281"/>
              <a:gd name="connsiteY8" fmla="*/ 6604000 h 6604000"/>
              <a:gd name="connsiteX9" fmla="*/ 1119834 w 5321281"/>
              <a:gd name="connsiteY9" fmla="*/ 6599459 h 6604000"/>
              <a:gd name="connsiteX10" fmla="*/ 732973 w 5321281"/>
              <a:gd name="connsiteY10" fmla="*/ 5074058 h 6604000"/>
              <a:gd name="connsiteX11" fmla="*/ 919972 w 5321281"/>
              <a:gd name="connsiteY11" fmla="*/ 3994396 h 6604000"/>
              <a:gd name="connsiteX12" fmla="*/ 802325 w 5321281"/>
              <a:gd name="connsiteY12" fmla="*/ 3555066 h 6604000"/>
              <a:gd name="connsiteX13" fmla="*/ 0 w 5321281"/>
              <a:gd name="connsiteY13" fmla="*/ 1789681 h 6604000"/>
              <a:gd name="connsiteX14" fmla="*/ 687495 w 5321281"/>
              <a:gd name="connsiteY14" fmla="*/ 131606 h 66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21281" h="6604000">
                <a:moveTo>
                  <a:pt x="832445" y="0"/>
                </a:moveTo>
                <a:lnTo>
                  <a:pt x="3862062" y="0"/>
                </a:lnTo>
                <a:lnTo>
                  <a:pt x="4007012" y="131606"/>
                </a:lnTo>
                <a:cubicBezTo>
                  <a:pt x="4431781" y="555945"/>
                  <a:pt x="4694505" y="1142163"/>
                  <a:pt x="4694505" y="1789681"/>
                </a:cubicBezTo>
                <a:cubicBezTo>
                  <a:pt x="4694505" y="1889107"/>
                  <a:pt x="4759539" y="1978274"/>
                  <a:pt x="4854820" y="2006606"/>
                </a:cubicBezTo>
                <a:cubicBezTo>
                  <a:pt x="4937547" y="2031210"/>
                  <a:pt x="5018873" y="2059058"/>
                  <a:pt x="5098651" y="2090004"/>
                </a:cubicBezTo>
                <a:lnTo>
                  <a:pt x="5321281" y="2186806"/>
                </a:lnTo>
                <a:lnTo>
                  <a:pt x="5321281" y="6604000"/>
                </a:lnTo>
                <a:lnTo>
                  <a:pt x="1122597" y="6604000"/>
                </a:lnTo>
                <a:lnTo>
                  <a:pt x="1119834" y="6599459"/>
                </a:lnTo>
                <a:cubicBezTo>
                  <a:pt x="873115" y="6146013"/>
                  <a:pt x="732973" y="5626374"/>
                  <a:pt x="732973" y="5074058"/>
                </a:cubicBezTo>
                <a:cubicBezTo>
                  <a:pt x="732973" y="4695189"/>
                  <a:pt x="798916" y="4331691"/>
                  <a:pt x="919972" y="3994396"/>
                </a:cubicBezTo>
                <a:cubicBezTo>
                  <a:pt x="975700" y="3839121"/>
                  <a:pt x="926528" y="3663634"/>
                  <a:pt x="802325" y="3555066"/>
                </a:cubicBezTo>
                <a:cubicBezTo>
                  <a:pt x="310576" y="3125256"/>
                  <a:pt x="0" y="2493698"/>
                  <a:pt x="0" y="1789681"/>
                </a:cubicBezTo>
                <a:cubicBezTo>
                  <a:pt x="1" y="1142163"/>
                  <a:pt x="262726" y="555945"/>
                  <a:pt x="687495" y="131606"/>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dirty="0"/>
          </a:p>
        </p:txBody>
      </p:sp>
      <p:sp>
        <p:nvSpPr>
          <p:cNvPr id="7" name="Pladsholder til tekst 6">
            <a:extLst>
              <a:ext uri="{FF2B5EF4-FFF2-40B4-BE49-F238E27FC236}">
                <a16:creationId xmlns:a16="http://schemas.microsoft.com/office/drawing/2014/main" id="{41F970F7-2334-37BB-FFB6-F36D86FD993A}"/>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06738010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to venstre, indhold højre">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136331" y="146048"/>
            <a:ext cx="5886838"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E78BA5A7-D351-41DB-9ABF-FF876F5B3DB5}"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3052AC9E-556C-486F-5456-58C42286DFF3}"/>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25258740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otogrid venstre, indhold højre">
    <p:bg>
      <p:bgRef idx="1001">
        <a:schemeClr val="bg2"/>
      </p:bgRef>
    </p:bg>
    <p:spTree>
      <p:nvGrpSpPr>
        <p:cNvPr id="1" name=""/>
        <p:cNvGrpSpPr/>
        <p:nvPr/>
      </p:nvGrpSpPr>
      <p:grpSpPr>
        <a:xfrm>
          <a:off x="0" y="0"/>
          <a:ext cx="0" cy="0"/>
          <a:chOff x="0" y="0"/>
          <a:chExt cx="0" cy="0"/>
        </a:xfrm>
      </p:grpSpPr>
      <p:sp>
        <p:nvSpPr>
          <p:cNvPr id="12" name="Pladsholder til billede 13">
            <a:extLst>
              <a:ext uri="{FF2B5EF4-FFF2-40B4-BE49-F238E27FC236}">
                <a16:creationId xmlns:a16="http://schemas.microsoft.com/office/drawing/2014/main" id="{FFF1CDA2-8588-ED09-611F-51A2B3C305DD}"/>
              </a:ext>
            </a:extLst>
          </p:cNvPr>
          <p:cNvSpPr>
            <a:spLocks noGrp="1"/>
          </p:cNvSpPr>
          <p:nvPr>
            <p:ph type="pic" sz="quarter" idx="13"/>
          </p:nvPr>
        </p:nvSpPr>
        <p:spPr>
          <a:xfrm>
            <a:off x="137391" y="127000"/>
            <a:ext cx="2889250" cy="3911599"/>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3" name="Pladsholder til billede 13">
            <a:extLst>
              <a:ext uri="{FF2B5EF4-FFF2-40B4-BE49-F238E27FC236}">
                <a16:creationId xmlns:a16="http://schemas.microsoft.com/office/drawing/2014/main" id="{B7CBCAB2-C215-E842-F74C-5281FFC42614}"/>
              </a:ext>
            </a:extLst>
          </p:cNvPr>
          <p:cNvSpPr>
            <a:spLocks noGrp="1"/>
          </p:cNvSpPr>
          <p:nvPr>
            <p:ph type="pic" sz="quarter" idx="15"/>
          </p:nvPr>
        </p:nvSpPr>
        <p:spPr>
          <a:xfrm>
            <a:off x="3162972" y="2838449"/>
            <a:ext cx="2889250" cy="3892551"/>
          </a:xfrm>
          <a:prstGeom prst="roundRect">
            <a:avLst>
              <a:gd name="adj" fmla="val 2447"/>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4" name="Pladsholder til billede 13">
            <a:extLst>
              <a:ext uri="{FF2B5EF4-FFF2-40B4-BE49-F238E27FC236}">
                <a16:creationId xmlns:a16="http://schemas.microsoft.com/office/drawing/2014/main" id="{AFC6BBCD-AB36-D42B-B28C-B70FA35DBA90}"/>
              </a:ext>
            </a:extLst>
          </p:cNvPr>
          <p:cNvSpPr>
            <a:spLocks noGrp="1"/>
          </p:cNvSpPr>
          <p:nvPr>
            <p:ph type="pic" sz="quarter" idx="16"/>
          </p:nvPr>
        </p:nvSpPr>
        <p:spPr>
          <a:xfrm>
            <a:off x="137391" y="4165600"/>
            <a:ext cx="2889250" cy="2574923"/>
          </a:xfrm>
          <a:prstGeom prst="roundRect">
            <a:avLst>
              <a:gd name="adj" fmla="val 2447"/>
            </a:avLst>
          </a:prstGeom>
          <a:blipFill dpi="0" rotWithShape="1">
            <a:blip r:embed="rId4"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6" name="Pladsholder til billede 13">
            <a:extLst>
              <a:ext uri="{FF2B5EF4-FFF2-40B4-BE49-F238E27FC236}">
                <a16:creationId xmlns:a16="http://schemas.microsoft.com/office/drawing/2014/main" id="{666FF10B-662A-7015-9D4F-6B0CB7A6ABAC}"/>
              </a:ext>
            </a:extLst>
          </p:cNvPr>
          <p:cNvSpPr>
            <a:spLocks noGrp="1"/>
          </p:cNvSpPr>
          <p:nvPr>
            <p:ph type="pic" sz="quarter" idx="17"/>
          </p:nvPr>
        </p:nvSpPr>
        <p:spPr>
          <a:xfrm>
            <a:off x="3162972" y="127001"/>
            <a:ext cx="2879919" cy="2565400"/>
          </a:xfrm>
          <a:prstGeom prst="roundRect">
            <a:avLst>
              <a:gd name="adj" fmla="val 2447"/>
            </a:avLst>
          </a:prstGeom>
          <a:blipFill dpi="0" rotWithShape="1">
            <a:blip r:embed="rId5"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A9C23988-175A-4667-8738-FE24F206254F}"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9EF0EAD4-BBC6-0C14-1204-2E3BB2A1643E}"/>
              </a:ext>
            </a:extLst>
          </p:cNvPr>
          <p:cNvSpPr>
            <a:spLocks noGrp="1"/>
          </p:cNvSpPr>
          <p:nvPr>
            <p:ph type="body" sz="quarter" idx="18"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3245345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80" userDrawn="1">
          <p15:clr>
            <a:srgbClr val="FBAE40"/>
          </p15:clr>
        </p15:guide>
        <p15:guide id="4" pos="950" userDrawn="1">
          <p15:clr>
            <a:srgbClr val="FBAE40"/>
          </p15:clr>
        </p15:guide>
        <p15:guide id="5" pos="1030" userDrawn="1">
          <p15:clr>
            <a:srgbClr val="FBAE40"/>
          </p15:clr>
        </p15:guide>
        <p15:guide id="6" pos="1900" userDrawn="1">
          <p15:clr>
            <a:srgbClr val="FBAE40"/>
          </p15:clr>
        </p15:guide>
        <p15:guide id="7" pos="1980" userDrawn="1">
          <p15:clr>
            <a:srgbClr val="FBAE40"/>
          </p15:clr>
        </p15:guide>
        <p15:guide id="8" pos="2850" userDrawn="1">
          <p15:clr>
            <a:srgbClr val="FBAE40"/>
          </p15:clr>
        </p15:guide>
        <p15:guide id="9" pos="2930" userDrawn="1">
          <p15:clr>
            <a:srgbClr val="FBAE40"/>
          </p15:clr>
        </p15:guide>
        <p15:guide id="10" pos="3800" userDrawn="1">
          <p15:clr>
            <a:srgbClr val="FBAE40"/>
          </p15:clr>
        </p15:guide>
        <p15:guide id="11" pos="3880" userDrawn="1">
          <p15:clr>
            <a:srgbClr val="FBAE40"/>
          </p15:clr>
        </p15:guide>
        <p15:guide id="12" pos="4750" userDrawn="1">
          <p15:clr>
            <a:srgbClr val="FBAE40"/>
          </p15:clr>
        </p15:guide>
        <p15:guide id="13" pos="4830" userDrawn="1">
          <p15:clr>
            <a:srgbClr val="FBAE40"/>
          </p15:clr>
        </p15:guide>
        <p15:guide id="14" pos="5700" userDrawn="1">
          <p15:clr>
            <a:srgbClr val="FBAE40"/>
          </p15:clr>
        </p15:guide>
        <p15:guide id="15" pos="5780" userDrawn="1">
          <p15:clr>
            <a:srgbClr val="FBAE40"/>
          </p15:clr>
        </p15:guide>
        <p15:guide id="16" pos="6650" userDrawn="1">
          <p15:clr>
            <a:srgbClr val="FBAE40"/>
          </p15:clr>
        </p15:guide>
        <p15:guide id="17" pos="6730" userDrawn="1">
          <p15:clr>
            <a:srgbClr val="FBAE40"/>
          </p15:clr>
        </p15:guide>
        <p15:guide id="18" pos="7600" userDrawn="1">
          <p15:clr>
            <a:srgbClr val="FBAE40"/>
          </p15:clr>
        </p15:guide>
        <p15:guide id="19" orient="horz" userDrawn="1">
          <p15:clr>
            <a:srgbClr val="FBAE40"/>
          </p15:clr>
        </p15:guide>
        <p15:guide id="20" orient="horz" pos="4320" userDrawn="1">
          <p15:clr>
            <a:srgbClr val="FBAE40"/>
          </p15:clr>
        </p15:guide>
        <p15:guide id="21" orient="horz" pos="80" userDrawn="1">
          <p15:clr>
            <a:srgbClr val="FBAE40"/>
          </p15:clr>
        </p15:guide>
        <p15:guide id="22" orient="horz" pos="848" userDrawn="1">
          <p15:clr>
            <a:srgbClr val="FBAE40"/>
          </p15:clr>
        </p15:guide>
        <p15:guide id="23" orient="horz" pos="928" userDrawn="1">
          <p15:clr>
            <a:srgbClr val="FBAE40"/>
          </p15:clr>
        </p15:guide>
        <p15:guide id="24" orient="horz" pos="1696" userDrawn="1">
          <p15:clr>
            <a:srgbClr val="FBAE40"/>
          </p15:clr>
        </p15:guide>
        <p15:guide id="25" orient="horz" pos="1776" userDrawn="1">
          <p15:clr>
            <a:srgbClr val="FBAE40"/>
          </p15:clr>
        </p15:guide>
        <p15:guide id="26" orient="horz" pos="2544" userDrawn="1">
          <p15:clr>
            <a:srgbClr val="FBAE40"/>
          </p15:clr>
        </p15:guide>
        <p15:guide id="27" orient="horz" pos="2624" userDrawn="1">
          <p15:clr>
            <a:srgbClr val="FBAE40"/>
          </p15:clr>
        </p15:guide>
        <p15:guide id="28" orient="horz" pos="3392" userDrawn="1">
          <p15:clr>
            <a:srgbClr val="FBAE40"/>
          </p15:clr>
        </p15:guide>
        <p15:guide id="29" orient="horz" pos="3472" userDrawn="1">
          <p15:clr>
            <a:srgbClr val="FBAE40"/>
          </p15:clr>
        </p15:guide>
        <p15:guide id="30" orient="horz" pos="42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Model venstre, indhold højre">
    <p:bg>
      <p:bgRef idx="1001">
        <a:schemeClr val="bg2"/>
      </p:bgRef>
    </p:bg>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4D807F35-26EE-2DE3-D5A0-B019097EF3BF}"/>
              </a:ext>
            </a:extLst>
          </p:cNvPr>
          <p:cNvSpPr/>
          <p:nvPr userDrawn="1"/>
        </p:nvSpPr>
        <p:spPr>
          <a:xfrm>
            <a:off x="129010" y="136525"/>
            <a:ext cx="5905500" cy="6584950"/>
          </a:xfrm>
          <a:prstGeom prst="roundRect">
            <a:avLst>
              <a:gd name="adj" fmla="val 26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D96A634D-37EA-45B0-813F-0AB50B60A23D}"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1" name="Pladsholder til indhold 14">
            <a:extLst>
              <a:ext uri="{FF2B5EF4-FFF2-40B4-BE49-F238E27FC236}">
                <a16:creationId xmlns:a16="http://schemas.microsoft.com/office/drawing/2014/main" id="{F9F9661C-F9DB-17E8-1537-C00EED1090CE}"/>
              </a:ext>
            </a:extLst>
          </p:cNvPr>
          <p:cNvSpPr>
            <a:spLocks noGrp="1"/>
          </p:cNvSpPr>
          <p:nvPr>
            <p:ph sz="quarter" idx="13" hasCustomPrompt="1"/>
          </p:nvPr>
        </p:nvSpPr>
        <p:spPr>
          <a:xfrm>
            <a:off x="387349" y="404812"/>
            <a:ext cx="5400675" cy="5951537"/>
          </a:xfrm>
          <a:noFill/>
        </p:spPr>
        <p:txBody>
          <a:bodyPr lIns="720000" rIns="720000" bIns="2160000" anchor="ctr" anchorCtr="0">
            <a:normAutofit/>
          </a:bodyPr>
          <a:lstStyle>
            <a:lvl1pPr marL="0" indent="0" algn="ctr">
              <a:buNone/>
              <a:defRPr sz="1800"/>
            </a:lvl1pPr>
          </a:lstStyle>
          <a:p>
            <a:pPr lvl="0"/>
            <a:r>
              <a:rPr lang="da-DK" dirty="0"/>
              <a:t>Klik på billedikonet for at tilføje en model (</a:t>
            </a:r>
            <a:r>
              <a:rPr lang="da-DK" dirty="0" err="1"/>
              <a:t>CFUs</a:t>
            </a:r>
            <a:r>
              <a:rPr lang="da-DK" dirty="0"/>
              <a:t> femte element)</a:t>
            </a:r>
          </a:p>
        </p:txBody>
      </p:sp>
      <p:sp>
        <p:nvSpPr>
          <p:cNvPr id="8" name="Pladsholder til tekst 7">
            <a:extLst>
              <a:ext uri="{FF2B5EF4-FFF2-40B4-BE49-F238E27FC236}">
                <a16:creationId xmlns:a16="http://schemas.microsoft.com/office/drawing/2014/main" id="{8D72E58E-12A6-F98F-664A-FB70EF5CECD9}"/>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59394316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otomaske 1 venstre, indhold højre">
    <p:bg>
      <p:bgRef idx="1001">
        <a:schemeClr val="bg2"/>
      </p:bgRef>
    </p:bg>
    <p:spTree>
      <p:nvGrpSpPr>
        <p:cNvPr id="1" name=""/>
        <p:cNvGrpSpPr/>
        <p:nvPr/>
      </p:nvGrpSpPr>
      <p:grpSpPr>
        <a:xfrm>
          <a:off x="0" y="0"/>
          <a:ext cx="0" cy="0"/>
          <a:chOff x="0" y="0"/>
          <a:chExt cx="0" cy="0"/>
        </a:xfrm>
      </p:grpSpPr>
      <p:sp>
        <p:nvSpPr>
          <p:cNvPr id="9" name="Pladsholder til tekst 18">
            <a:extLst>
              <a:ext uri="{FF2B5EF4-FFF2-40B4-BE49-F238E27FC236}">
                <a16:creationId xmlns:a16="http://schemas.microsoft.com/office/drawing/2014/main" id="{9A902BD6-4FF3-065E-7CD4-88CFC65CC52D}"/>
              </a:ext>
            </a:extLst>
          </p:cNvPr>
          <p:cNvSpPr>
            <a:spLocks noGrp="1"/>
          </p:cNvSpPr>
          <p:nvPr>
            <p:ph type="body" sz="quarter" idx="15" hasCustomPrompt="1"/>
          </p:nvPr>
        </p:nvSpPr>
        <p:spPr>
          <a:xfrm>
            <a:off x="127000" y="127000"/>
            <a:ext cx="5896169" cy="6604000"/>
          </a:xfrm>
          <a:prstGeom prst="roundRect">
            <a:avLst>
              <a:gd name="adj" fmla="val 2521"/>
            </a:avLst>
          </a:prstGeom>
          <a:solidFill>
            <a:schemeClr val="accent2"/>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AD158A5C-F932-4E51-B9CC-F53C924B0A81}"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6" name="Pladsholder til billede 15">
            <a:extLst>
              <a:ext uri="{FF2B5EF4-FFF2-40B4-BE49-F238E27FC236}">
                <a16:creationId xmlns:a16="http://schemas.microsoft.com/office/drawing/2014/main" id="{D9C409B0-7A6D-A4AD-859E-26F0F7133D3B}"/>
              </a:ext>
            </a:extLst>
          </p:cNvPr>
          <p:cNvSpPr>
            <a:spLocks noGrp="1"/>
          </p:cNvSpPr>
          <p:nvPr>
            <p:ph type="pic" sz="quarter" idx="13"/>
          </p:nvPr>
        </p:nvSpPr>
        <p:spPr>
          <a:xfrm>
            <a:off x="747392" y="395290"/>
            <a:ext cx="4652035" cy="6013877"/>
          </a:xfrm>
          <a:custGeom>
            <a:avLst/>
            <a:gdLst>
              <a:gd name="connsiteX0" fmla="*/ 1935506 w 4652035"/>
              <a:gd name="connsiteY0" fmla="*/ 0 h 6013877"/>
              <a:gd name="connsiteX1" fmla="*/ 3871012 w 4652035"/>
              <a:gd name="connsiteY1" fmla="*/ 1935583 h 6013877"/>
              <a:gd name="connsiteX2" fmla="*/ 3636334 w 4652035"/>
              <a:gd name="connsiteY2" fmla="*/ 2860167 h 6013877"/>
              <a:gd name="connsiteX3" fmla="*/ 3834584 w 4652035"/>
              <a:gd name="connsiteY3" fmla="*/ 3395179 h 6013877"/>
              <a:gd name="connsiteX4" fmla="*/ 4652035 w 4652035"/>
              <a:gd name="connsiteY4" fmla="*/ 4646977 h 6013877"/>
              <a:gd name="connsiteX5" fmla="*/ 3284440 w 4652035"/>
              <a:gd name="connsiteY5" fmla="*/ 6013877 h 6013877"/>
              <a:gd name="connsiteX6" fmla="*/ 1916839 w 4652035"/>
              <a:gd name="connsiteY6" fmla="*/ 4646977 h 6013877"/>
              <a:gd name="connsiteX7" fmla="*/ 2049907 w 4652035"/>
              <a:gd name="connsiteY7" fmla="*/ 4058103 h 6013877"/>
              <a:gd name="connsiteX8" fmla="*/ 1935506 w 4652035"/>
              <a:gd name="connsiteY8" fmla="*/ 3871167 h 6013877"/>
              <a:gd name="connsiteX9" fmla="*/ 0 w 4652035"/>
              <a:gd name="connsiteY9" fmla="*/ 1935583 h 6013877"/>
              <a:gd name="connsiteX10" fmla="*/ 1935506 w 4652035"/>
              <a:gd name="connsiteY10" fmla="*/ 0 h 601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2035" h="6013877">
                <a:moveTo>
                  <a:pt x="1935506" y="0"/>
                </a:moveTo>
                <a:cubicBezTo>
                  <a:pt x="3004457" y="0"/>
                  <a:pt x="3871012" y="866590"/>
                  <a:pt x="3871012" y="1935583"/>
                </a:cubicBezTo>
                <a:cubicBezTo>
                  <a:pt x="3871012" y="2270443"/>
                  <a:pt x="3785983" y="2585443"/>
                  <a:pt x="3636334" y="2860167"/>
                </a:cubicBezTo>
                <a:cubicBezTo>
                  <a:pt x="3540179" y="3036685"/>
                  <a:pt x="3650676" y="3314321"/>
                  <a:pt x="3834584" y="3395179"/>
                </a:cubicBezTo>
                <a:cubicBezTo>
                  <a:pt x="4315933" y="3606809"/>
                  <a:pt x="4652035" y="4087665"/>
                  <a:pt x="4652035" y="4646977"/>
                </a:cubicBezTo>
                <a:cubicBezTo>
                  <a:pt x="4652035" y="5401896"/>
                  <a:pt x="4039739" y="6013877"/>
                  <a:pt x="3284440" y="6013877"/>
                </a:cubicBezTo>
                <a:cubicBezTo>
                  <a:pt x="2529134" y="6013877"/>
                  <a:pt x="1916839" y="5401896"/>
                  <a:pt x="1916839" y="4646977"/>
                </a:cubicBezTo>
                <a:cubicBezTo>
                  <a:pt x="1916839" y="4436128"/>
                  <a:pt x="1964607" y="4236433"/>
                  <a:pt x="2049907" y="4058103"/>
                </a:cubicBezTo>
                <a:cubicBezTo>
                  <a:pt x="2088602" y="3977222"/>
                  <a:pt x="2025098" y="3871167"/>
                  <a:pt x="1935506" y="3871167"/>
                </a:cubicBezTo>
                <a:cubicBezTo>
                  <a:pt x="866555" y="3871167"/>
                  <a:pt x="0" y="3004577"/>
                  <a:pt x="0" y="1935583"/>
                </a:cubicBezTo>
                <a:cubicBezTo>
                  <a:pt x="0" y="866590"/>
                  <a:pt x="866555" y="0"/>
                  <a:pt x="1935506" y="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dirty="0"/>
          </a:p>
        </p:txBody>
      </p:sp>
      <p:sp>
        <p:nvSpPr>
          <p:cNvPr id="7" name="Pladsholder til tekst 6">
            <a:extLst>
              <a:ext uri="{FF2B5EF4-FFF2-40B4-BE49-F238E27FC236}">
                <a16:creationId xmlns:a16="http://schemas.microsoft.com/office/drawing/2014/main" id="{8D65DD11-FBBD-4A3C-19B4-2E1D7E92C2C0}"/>
              </a:ext>
            </a:extLst>
          </p:cNvPr>
          <p:cNvSpPr>
            <a:spLocks noGrp="1"/>
          </p:cNvSpPr>
          <p:nvPr>
            <p:ph type="body" sz="quarter" idx="16"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02732358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otomaske 2 venstre, indhold højre">
    <p:bg>
      <p:bgRef idx="1001">
        <a:schemeClr val="bg2"/>
      </p:bgRef>
    </p:bg>
    <p:spTree>
      <p:nvGrpSpPr>
        <p:cNvPr id="1" name=""/>
        <p:cNvGrpSpPr/>
        <p:nvPr/>
      </p:nvGrpSpPr>
      <p:grpSpPr>
        <a:xfrm>
          <a:off x="0" y="0"/>
          <a:ext cx="0" cy="0"/>
          <a:chOff x="0" y="0"/>
          <a:chExt cx="0" cy="0"/>
        </a:xfrm>
      </p:grpSpPr>
      <p:sp>
        <p:nvSpPr>
          <p:cNvPr id="9" name="Pladsholder til tekst 18">
            <a:extLst>
              <a:ext uri="{FF2B5EF4-FFF2-40B4-BE49-F238E27FC236}">
                <a16:creationId xmlns:a16="http://schemas.microsoft.com/office/drawing/2014/main" id="{9A902BD6-4FF3-065E-7CD4-88CFC65CC52D}"/>
              </a:ext>
            </a:extLst>
          </p:cNvPr>
          <p:cNvSpPr>
            <a:spLocks noGrp="1"/>
          </p:cNvSpPr>
          <p:nvPr>
            <p:ph type="body" sz="quarter" idx="15" hasCustomPrompt="1"/>
          </p:nvPr>
        </p:nvSpPr>
        <p:spPr>
          <a:xfrm>
            <a:off x="127000" y="127000"/>
            <a:ext cx="5896169" cy="6604000"/>
          </a:xfrm>
          <a:prstGeom prst="roundRect">
            <a:avLst>
              <a:gd name="adj" fmla="val 2521"/>
            </a:avLst>
          </a:prstGeom>
          <a:solidFill>
            <a:schemeClr val="accent2"/>
          </a:solidFill>
        </p:spPr>
        <p:txBody>
          <a:bodyPr>
            <a:normAutofit/>
          </a:bodyPr>
          <a:lstStyle>
            <a:lvl1pPr marL="0" indent="0">
              <a:buNone/>
              <a:defRPr sz="100"/>
            </a:lvl1pPr>
          </a:lstStyle>
          <a:p>
            <a:pPr lvl="0"/>
            <a:r>
              <a:rPr lang="da-DK" dirty="0"/>
              <a:t>  </a:t>
            </a:r>
          </a:p>
        </p:txBody>
      </p:sp>
      <p:sp>
        <p:nvSpPr>
          <p:cNvPr id="18" name="Pladsholder til billede 17">
            <a:extLst>
              <a:ext uri="{FF2B5EF4-FFF2-40B4-BE49-F238E27FC236}">
                <a16:creationId xmlns:a16="http://schemas.microsoft.com/office/drawing/2014/main" id="{F8F6CB86-B356-F0E2-AF52-16079F79809B}"/>
              </a:ext>
            </a:extLst>
          </p:cNvPr>
          <p:cNvSpPr>
            <a:spLocks noGrp="1"/>
          </p:cNvSpPr>
          <p:nvPr>
            <p:ph type="pic" sz="quarter" idx="16"/>
          </p:nvPr>
        </p:nvSpPr>
        <p:spPr>
          <a:xfrm>
            <a:off x="127000" y="671438"/>
            <a:ext cx="5042344" cy="6059563"/>
          </a:xfrm>
          <a:custGeom>
            <a:avLst/>
            <a:gdLst>
              <a:gd name="connsiteX0" fmla="*/ 3180182 w 5042344"/>
              <a:gd name="connsiteY0" fmla="*/ 0 h 6059563"/>
              <a:gd name="connsiteX1" fmla="*/ 5042344 w 5042344"/>
              <a:gd name="connsiteY1" fmla="*/ 1860259 h 6059563"/>
              <a:gd name="connsiteX2" fmla="*/ 4388491 w 5042344"/>
              <a:gd name="connsiteY2" fmla="*/ 3275765 h 6059563"/>
              <a:gd name="connsiteX3" fmla="*/ 4291391 w 5042344"/>
              <a:gd name="connsiteY3" fmla="*/ 3625081 h 6059563"/>
              <a:gd name="connsiteX4" fmla="*/ 4434144 w 5042344"/>
              <a:gd name="connsiteY4" fmla="*/ 4465855 h 6059563"/>
              <a:gd name="connsiteX5" fmla="*/ 3999862 w 5042344"/>
              <a:gd name="connsiteY5" fmla="*/ 5885329 h 6059563"/>
              <a:gd name="connsiteX6" fmla="*/ 3869364 w 5042344"/>
              <a:gd name="connsiteY6" fmla="*/ 6059563 h 6059563"/>
              <a:gd name="connsiteX7" fmla="*/ 116585 w 5042344"/>
              <a:gd name="connsiteY7" fmla="*/ 6059563 h 6059563"/>
              <a:gd name="connsiteX8" fmla="*/ 0 w 5042344"/>
              <a:gd name="connsiteY8" fmla="*/ 5942978 h 6059563"/>
              <a:gd name="connsiteX9" fmla="*/ 0 w 5042344"/>
              <a:gd name="connsiteY9" fmla="*/ 2768892 h 6059563"/>
              <a:gd name="connsiteX10" fmla="*/ 1632 w 5042344"/>
              <a:gd name="connsiteY10" fmla="*/ 2766933 h 6059563"/>
              <a:gd name="connsiteX11" fmla="*/ 1195963 w 5042344"/>
              <a:gd name="connsiteY11" fmla="*/ 2023117 h 6059563"/>
              <a:gd name="connsiteX12" fmla="*/ 1318026 w 5042344"/>
              <a:gd name="connsiteY12" fmla="*/ 1860259 h 6059563"/>
              <a:gd name="connsiteX13" fmla="*/ 3180182 w 5042344"/>
              <a:gd name="connsiteY13" fmla="*/ 0 h 605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2344" h="6059563">
                <a:moveTo>
                  <a:pt x="3180182" y="0"/>
                </a:moveTo>
                <a:cubicBezTo>
                  <a:pt x="4208624" y="0"/>
                  <a:pt x="5042344" y="832867"/>
                  <a:pt x="5042344" y="1860259"/>
                </a:cubicBezTo>
                <a:cubicBezTo>
                  <a:pt x="5042344" y="2427004"/>
                  <a:pt x="4788637" y="2934563"/>
                  <a:pt x="4388491" y="3275765"/>
                </a:cubicBezTo>
                <a:cubicBezTo>
                  <a:pt x="4288360" y="3361147"/>
                  <a:pt x="4247754" y="3500914"/>
                  <a:pt x="4291391" y="3625081"/>
                </a:cubicBezTo>
                <a:cubicBezTo>
                  <a:pt x="4383858" y="3888219"/>
                  <a:pt x="4434144" y="4171177"/>
                  <a:pt x="4434144" y="4465855"/>
                </a:cubicBezTo>
                <a:cubicBezTo>
                  <a:pt x="4434144" y="4991659"/>
                  <a:pt x="4274045" y="5480131"/>
                  <a:pt x="3999862" y="5885329"/>
                </a:cubicBezTo>
                <a:lnTo>
                  <a:pt x="3869364" y="6059563"/>
                </a:lnTo>
                <a:lnTo>
                  <a:pt x="116585" y="6059563"/>
                </a:lnTo>
                <a:cubicBezTo>
                  <a:pt x="52197" y="6059563"/>
                  <a:pt x="0" y="6007366"/>
                  <a:pt x="0" y="5942978"/>
                </a:cubicBezTo>
                <a:lnTo>
                  <a:pt x="0" y="2768892"/>
                </a:lnTo>
                <a:lnTo>
                  <a:pt x="1632" y="2766933"/>
                </a:lnTo>
                <a:cubicBezTo>
                  <a:pt x="317461" y="2416996"/>
                  <a:pt x="729414" y="2155235"/>
                  <a:pt x="1195963" y="2023117"/>
                </a:cubicBezTo>
                <a:cubicBezTo>
                  <a:pt x="1268294" y="2002630"/>
                  <a:pt x="1318026" y="1935451"/>
                  <a:pt x="1318026" y="1860259"/>
                </a:cubicBezTo>
                <a:cubicBezTo>
                  <a:pt x="1318026" y="832867"/>
                  <a:pt x="2151747" y="0"/>
                  <a:pt x="3180182" y="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9791E17C-275A-4C0C-B95C-81C9D26C3D7E}"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chemeClr val="accent2"/>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2C1BC9EC-E579-4A99-1207-C8072F6B5EBE}"/>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73638224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Indhold, 2 spalter">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1635125" y="1419225"/>
            <a:ext cx="4137026"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82182EB4-35A2-4484-8C1A-874851B9EE00}"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indhold 2">
            <a:extLst>
              <a:ext uri="{FF2B5EF4-FFF2-40B4-BE49-F238E27FC236}">
                <a16:creationId xmlns:a16="http://schemas.microsoft.com/office/drawing/2014/main" id="{6220DCBB-3717-29C8-AF4A-A4E69E027056}"/>
              </a:ext>
            </a:extLst>
          </p:cNvPr>
          <p:cNvSpPr>
            <a:spLocks noGrp="1"/>
          </p:cNvSpPr>
          <p:nvPr>
            <p:ph idx="13"/>
          </p:nvPr>
        </p:nvSpPr>
        <p:spPr>
          <a:xfrm>
            <a:off x="6419849" y="1419225"/>
            <a:ext cx="4137026"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tekst 7">
            <a:extLst>
              <a:ext uri="{FF2B5EF4-FFF2-40B4-BE49-F238E27FC236}">
                <a16:creationId xmlns:a16="http://schemas.microsoft.com/office/drawing/2014/main" id="{1664DF8D-81E4-D274-0CB3-930A459E01A3}"/>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68264872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dhold, 4 spalter">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1475"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AE2942AB-94D1-465F-BEA4-AA0C1A21A38F}"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8" name="Pladsholder til indhold 2">
            <a:extLst>
              <a:ext uri="{FF2B5EF4-FFF2-40B4-BE49-F238E27FC236}">
                <a16:creationId xmlns:a16="http://schemas.microsoft.com/office/drawing/2014/main" id="{C3FB9513-2C68-CEBA-B285-BE63727F1C64}"/>
              </a:ext>
            </a:extLst>
          </p:cNvPr>
          <p:cNvSpPr>
            <a:spLocks noGrp="1"/>
          </p:cNvSpPr>
          <p:nvPr>
            <p:ph idx="13"/>
          </p:nvPr>
        </p:nvSpPr>
        <p:spPr>
          <a:xfrm>
            <a:off x="3263900"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9" name="Pladsholder til indhold 2">
            <a:extLst>
              <a:ext uri="{FF2B5EF4-FFF2-40B4-BE49-F238E27FC236}">
                <a16:creationId xmlns:a16="http://schemas.microsoft.com/office/drawing/2014/main" id="{A1B50F7B-E1BA-F0C9-BB7F-1DE70C723651}"/>
              </a:ext>
            </a:extLst>
          </p:cNvPr>
          <p:cNvSpPr>
            <a:spLocks noGrp="1"/>
          </p:cNvSpPr>
          <p:nvPr>
            <p:ph idx="14"/>
          </p:nvPr>
        </p:nvSpPr>
        <p:spPr>
          <a:xfrm>
            <a:off x="6156325"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0" name="Pladsholder til indhold 2">
            <a:extLst>
              <a:ext uri="{FF2B5EF4-FFF2-40B4-BE49-F238E27FC236}">
                <a16:creationId xmlns:a16="http://schemas.microsoft.com/office/drawing/2014/main" id="{E77544E4-87D5-3879-F71D-9F4600739F25}"/>
              </a:ext>
            </a:extLst>
          </p:cNvPr>
          <p:cNvSpPr>
            <a:spLocks noGrp="1"/>
          </p:cNvSpPr>
          <p:nvPr>
            <p:ph idx="15"/>
          </p:nvPr>
        </p:nvSpPr>
        <p:spPr>
          <a:xfrm>
            <a:off x="9048750"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tekst 6">
            <a:extLst>
              <a:ext uri="{FF2B5EF4-FFF2-40B4-BE49-F238E27FC236}">
                <a16:creationId xmlns:a16="http://schemas.microsoft.com/office/drawing/2014/main" id="{27DB909F-1A78-DC86-12C7-2143707C57CE}"/>
              </a:ext>
            </a:extLst>
          </p:cNvPr>
          <p:cNvSpPr>
            <a:spLocks noGrp="1"/>
          </p:cNvSpPr>
          <p:nvPr>
            <p:ph type="body" sz="quarter" idx="16"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70121076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ndhold, 4 spalter m. fotos">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1475"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110F5D77-5897-471F-B180-E970D957F5A9}"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6056831"/>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8" name="Pladsholder til billede 7">
            <a:extLst>
              <a:ext uri="{FF2B5EF4-FFF2-40B4-BE49-F238E27FC236}">
                <a16:creationId xmlns:a16="http://schemas.microsoft.com/office/drawing/2014/main" id="{4CB305B6-A790-F718-5595-5B42695C421D}"/>
              </a:ext>
            </a:extLst>
          </p:cNvPr>
          <p:cNvSpPr>
            <a:spLocks noGrp="1"/>
          </p:cNvSpPr>
          <p:nvPr>
            <p:ph type="pic" sz="quarter" idx="13" hasCustomPrompt="1"/>
          </p:nvPr>
        </p:nvSpPr>
        <p:spPr>
          <a:xfrm>
            <a:off x="371474" y="1447800"/>
            <a:ext cx="2771775" cy="1847850"/>
          </a:xfrm>
          <a:prstGeom prst="roundRect">
            <a:avLst>
              <a:gd name="adj" fmla="val 6358"/>
            </a:avLst>
          </a:prstGeom>
          <a:noFill/>
          <a:ln>
            <a:noFill/>
          </a:ln>
        </p:spPr>
        <p:txBody>
          <a:bodyPr/>
          <a:lstStyle/>
          <a:p>
            <a:r>
              <a:rPr lang="da-DK" dirty="0"/>
              <a:t>Indsæt billede eller ikon</a:t>
            </a:r>
          </a:p>
        </p:txBody>
      </p:sp>
      <p:sp>
        <p:nvSpPr>
          <p:cNvPr id="9" name="Pladsholder til indhold 2">
            <a:extLst>
              <a:ext uri="{FF2B5EF4-FFF2-40B4-BE49-F238E27FC236}">
                <a16:creationId xmlns:a16="http://schemas.microsoft.com/office/drawing/2014/main" id="{8B5E6DEC-449B-3427-38CC-31C4D93CD7C2}"/>
              </a:ext>
            </a:extLst>
          </p:cNvPr>
          <p:cNvSpPr>
            <a:spLocks noGrp="1"/>
          </p:cNvSpPr>
          <p:nvPr>
            <p:ph idx="14"/>
          </p:nvPr>
        </p:nvSpPr>
        <p:spPr>
          <a:xfrm>
            <a:off x="3263901"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6" name="Pladsholder til indhold 2">
            <a:extLst>
              <a:ext uri="{FF2B5EF4-FFF2-40B4-BE49-F238E27FC236}">
                <a16:creationId xmlns:a16="http://schemas.microsoft.com/office/drawing/2014/main" id="{F230C209-6914-6047-A294-76F135A5D968}"/>
              </a:ext>
            </a:extLst>
          </p:cNvPr>
          <p:cNvSpPr>
            <a:spLocks noGrp="1"/>
          </p:cNvSpPr>
          <p:nvPr>
            <p:ph idx="16"/>
          </p:nvPr>
        </p:nvSpPr>
        <p:spPr>
          <a:xfrm>
            <a:off x="6156327"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indhold 2">
            <a:extLst>
              <a:ext uri="{FF2B5EF4-FFF2-40B4-BE49-F238E27FC236}">
                <a16:creationId xmlns:a16="http://schemas.microsoft.com/office/drawing/2014/main" id="{B322799D-7C58-15CC-4974-9868B6F1EB6F}"/>
              </a:ext>
            </a:extLst>
          </p:cNvPr>
          <p:cNvSpPr>
            <a:spLocks noGrp="1"/>
          </p:cNvSpPr>
          <p:nvPr>
            <p:ph idx="18"/>
          </p:nvPr>
        </p:nvSpPr>
        <p:spPr>
          <a:xfrm>
            <a:off x="9048753"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3" name="Pladsholder til billede 7">
            <a:extLst>
              <a:ext uri="{FF2B5EF4-FFF2-40B4-BE49-F238E27FC236}">
                <a16:creationId xmlns:a16="http://schemas.microsoft.com/office/drawing/2014/main" id="{43A1BBC3-C3A0-CF89-1AC8-BE28523D351C}"/>
              </a:ext>
            </a:extLst>
          </p:cNvPr>
          <p:cNvSpPr>
            <a:spLocks noGrp="1"/>
          </p:cNvSpPr>
          <p:nvPr>
            <p:ph type="pic" sz="quarter" idx="19" hasCustomPrompt="1"/>
          </p:nvPr>
        </p:nvSpPr>
        <p:spPr>
          <a:xfrm>
            <a:off x="3260725"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24" name="Pladsholder til billede 7">
            <a:extLst>
              <a:ext uri="{FF2B5EF4-FFF2-40B4-BE49-F238E27FC236}">
                <a16:creationId xmlns:a16="http://schemas.microsoft.com/office/drawing/2014/main" id="{C75822E5-7B3F-EA79-0BD7-170366DEC4B6}"/>
              </a:ext>
            </a:extLst>
          </p:cNvPr>
          <p:cNvSpPr>
            <a:spLocks noGrp="1"/>
          </p:cNvSpPr>
          <p:nvPr>
            <p:ph type="pic" sz="quarter" idx="20" hasCustomPrompt="1"/>
          </p:nvPr>
        </p:nvSpPr>
        <p:spPr>
          <a:xfrm>
            <a:off x="6156326"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25" name="Pladsholder til billede 7">
            <a:extLst>
              <a:ext uri="{FF2B5EF4-FFF2-40B4-BE49-F238E27FC236}">
                <a16:creationId xmlns:a16="http://schemas.microsoft.com/office/drawing/2014/main" id="{5E9ED698-7657-770F-89CC-96D0194569C6}"/>
              </a:ext>
            </a:extLst>
          </p:cNvPr>
          <p:cNvSpPr>
            <a:spLocks noGrp="1"/>
          </p:cNvSpPr>
          <p:nvPr>
            <p:ph type="pic" sz="quarter" idx="21" hasCustomPrompt="1"/>
          </p:nvPr>
        </p:nvSpPr>
        <p:spPr>
          <a:xfrm>
            <a:off x="9048753"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Tree>
    <p:extLst>
      <p:ext uri="{BB962C8B-B14F-4D97-AF65-F5344CB8AC3E}">
        <p14:creationId xmlns:p14="http://schemas.microsoft.com/office/powerpoint/2010/main" val="341229134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otogrid">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7"/>
            <a:ext cx="10170565" cy="417923"/>
          </a:xfrm>
        </p:spPr>
        <p:txBody>
          <a:bodyPr/>
          <a:lstStyle>
            <a:lvl1pPr>
              <a:defRPr sz="2600" spc="0" baseline="0"/>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884C67CA-130E-49E0-8182-7545DDE2B254}"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7" name="Pladsholder til indhold 25">
            <a:extLst>
              <a:ext uri="{FF2B5EF4-FFF2-40B4-BE49-F238E27FC236}">
                <a16:creationId xmlns:a16="http://schemas.microsoft.com/office/drawing/2014/main" id="{F9181172-AF48-8D94-33AD-65F4FC3F7363}"/>
              </a:ext>
            </a:extLst>
          </p:cNvPr>
          <p:cNvSpPr>
            <a:spLocks noGrp="1"/>
          </p:cNvSpPr>
          <p:nvPr>
            <p:ph sz="quarter" idx="25" hasCustomPrompt="1"/>
          </p:nvPr>
        </p:nvSpPr>
        <p:spPr>
          <a:xfrm>
            <a:off x="1114425" y="2133600"/>
            <a:ext cx="1143000" cy="1749425"/>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29" name="Pladsholder til indhold 25">
            <a:extLst>
              <a:ext uri="{FF2B5EF4-FFF2-40B4-BE49-F238E27FC236}">
                <a16:creationId xmlns:a16="http://schemas.microsoft.com/office/drawing/2014/main" id="{9415C9D4-920F-DA60-5946-A8B6159BCF7F}"/>
              </a:ext>
            </a:extLst>
          </p:cNvPr>
          <p:cNvSpPr>
            <a:spLocks noGrp="1"/>
          </p:cNvSpPr>
          <p:nvPr>
            <p:ph sz="quarter" idx="26" hasCustomPrompt="1"/>
          </p:nvPr>
        </p:nvSpPr>
        <p:spPr>
          <a:xfrm>
            <a:off x="2733030" y="3127021"/>
            <a:ext cx="1658346" cy="2453974"/>
          </a:xfrm>
          <a:prstGeom prst="roundRect">
            <a:avLst>
              <a:gd name="adj" fmla="val 4682"/>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1" name="Pladsholder til indhold 25">
            <a:extLst>
              <a:ext uri="{FF2B5EF4-FFF2-40B4-BE49-F238E27FC236}">
                <a16:creationId xmlns:a16="http://schemas.microsoft.com/office/drawing/2014/main" id="{94FCD1BC-D1C8-B04A-A1CC-2CDD314F0CE1}"/>
              </a:ext>
            </a:extLst>
          </p:cNvPr>
          <p:cNvSpPr>
            <a:spLocks noGrp="1"/>
          </p:cNvSpPr>
          <p:nvPr>
            <p:ph sz="quarter" idx="27" hasCustomPrompt="1"/>
          </p:nvPr>
        </p:nvSpPr>
        <p:spPr>
          <a:xfrm>
            <a:off x="3023512" y="1033718"/>
            <a:ext cx="1865533" cy="1272745"/>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3" name="Pladsholder til indhold 25">
            <a:extLst>
              <a:ext uri="{FF2B5EF4-FFF2-40B4-BE49-F238E27FC236}">
                <a16:creationId xmlns:a16="http://schemas.microsoft.com/office/drawing/2014/main" id="{C3E88192-9A75-C66C-7CFA-9A86DC31FD80}"/>
              </a:ext>
            </a:extLst>
          </p:cNvPr>
          <p:cNvSpPr>
            <a:spLocks noGrp="1"/>
          </p:cNvSpPr>
          <p:nvPr>
            <p:ph sz="quarter" idx="28" hasCustomPrompt="1"/>
          </p:nvPr>
        </p:nvSpPr>
        <p:spPr>
          <a:xfrm>
            <a:off x="4889047" y="2610281"/>
            <a:ext cx="1530803" cy="1059828"/>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5" name="Pladsholder til indhold 25">
            <a:extLst>
              <a:ext uri="{FF2B5EF4-FFF2-40B4-BE49-F238E27FC236}">
                <a16:creationId xmlns:a16="http://schemas.microsoft.com/office/drawing/2014/main" id="{8E2A881B-8EAE-4A47-B57D-7F1EEF3B18B8}"/>
              </a:ext>
            </a:extLst>
          </p:cNvPr>
          <p:cNvSpPr>
            <a:spLocks noGrp="1"/>
          </p:cNvSpPr>
          <p:nvPr>
            <p:ph sz="quarter" idx="29" hasCustomPrompt="1"/>
          </p:nvPr>
        </p:nvSpPr>
        <p:spPr>
          <a:xfrm>
            <a:off x="7035223" y="660229"/>
            <a:ext cx="1691088" cy="2609354"/>
          </a:xfrm>
          <a:prstGeom prst="roundRect">
            <a:avLst>
              <a:gd name="adj" fmla="val 743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7" name="Pladsholder til indhold 25">
            <a:extLst>
              <a:ext uri="{FF2B5EF4-FFF2-40B4-BE49-F238E27FC236}">
                <a16:creationId xmlns:a16="http://schemas.microsoft.com/office/drawing/2014/main" id="{D0693ADB-6A32-9AD2-B8C1-3EDC7E9B4CBD}"/>
              </a:ext>
            </a:extLst>
          </p:cNvPr>
          <p:cNvSpPr>
            <a:spLocks noGrp="1"/>
          </p:cNvSpPr>
          <p:nvPr>
            <p:ph sz="quarter" idx="30" hasCustomPrompt="1"/>
          </p:nvPr>
        </p:nvSpPr>
        <p:spPr>
          <a:xfrm>
            <a:off x="5399049" y="4276318"/>
            <a:ext cx="2401575" cy="1659708"/>
          </a:xfrm>
          <a:prstGeom prst="roundRect">
            <a:avLst>
              <a:gd name="adj" fmla="val 811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9" name="Pladsholder til indhold 25">
            <a:extLst>
              <a:ext uri="{FF2B5EF4-FFF2-40B4-BE49-F238E27FC236}">
                <a16:creationId xmlns:a16="http://schemas.microsoft.com/office/drawing/2014/main" id="{C6B0A56E-DB6E-5E03-2660-DC20E8BDE250}"/>
              </a:ext>
            </a:extLst>
          </p:cNvPr>
          <p:cNvSpPr>
            <a:spLocks noGrp="1"/>
          </p:cNvSpPr>
          <p:nvPr>
            <p:ph sz="quarter" idx="31" hasCustomPrompt="1"/>
          </p:nvPr>
        </p:nvSpPr>
        <p:spPr>
          <a:xfrm>
            <a:off x="8636000" y="3720381"/>
            <a:ext cx="2441575" cy="1659708"/>
          </a:xfrm>
          <a:prstGeom prst="roundRect">
            <a:avLst>
              <a:gd name="adj" fmla="val 743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41" name="Pladsholder til indhold 25">
            <a:extLst>
              <a:ext uri="{FF2B5EF4-FFF2-40B4-BE49-F238E27FC236}">
                <a16:creationId xmlns:a16="http://schemas.microsoft.com/office/drawing/2014/main" id="{49DC0597-4F6B-E54F-C702-4B29E6DB6AF9}"/>
              </a:ext>
            </a:extLst>
          </p:cNvPr>
          <p:cNvSpPr>
            <a:spLocks noGrp="1"/>
          </p:cNvSpPr>
          <p:nvPr>
            <p:ph sz="quarter" idx="32" hasCustomPrompt="1"/>
          </p:nvPr>
        </p:nvSpPr>
        <p:spPr>
          <a:xfrm>
            <a:off x="9520724" y="974502"/>
            <a:ext cx="1036151" cy="1547878"/>
          </a:xfrm>
          <a:prstGeom prst="roundRect">
            <a:avLst>
              <a:gd name="adj" fmla="val 9610"/>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 name="Pladsholder til tekst 2">
            <a:extLst>
              <a:ext uri="{FF2B5EF4-FFF2-40B4-BE49-F238E27FC236}">
                <a16:creationId xmlns:a16="http://schemas.microsoft.com/office/drawing/2014/main" id="{6440ECAD-2BA8-3B23-BBD4-F44DF813C38E}"/>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22979394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lide m. foto højre">
    <p:bg>
      <p:bgRef idx="1001">
        <a:schemeClr val="bg2"/>
      </p:bgRef>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473E74D9-1546-4310-280F-D00AA31F158D}"/>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a:t>Klik for at redigere titeltypografien i masteren</a:t>
            </a:r>
            <a:endParaRPr lang="da-DK" dirty="0"/>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73119"/>
            <a:ext cx="1381125" cy="365125"/>
          </a:xfrm>
        </p:spPr>
        <p:txBody>
          <a:bodyPr/>
          <a:lstStyle/>
          <a:p>
            <a:fld id="{914E30E1-BD34-42FA-82AC-8323E6FAF52C}"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73119"/>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73119"/>
            <a:ext cx="1131146" cy="365125"/>
          </a:xfrm>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F5336DC3-A804-7582-06B1-3C5DBD984B55}"/>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1478133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un titel">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10170565" cy="779230"/>
          </a:xfrm>
        </p:spPr>
        <p:txBody>
          <a:bodyPr/>
          <a:lstStyle>
            <a:lvl1pPr>
              <a:defRPr sz="2600" spc="0" baseline="0"/>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C25B36D4-F562-4474-B894-7B22B88F183E}"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3" name="Pladsholder til tekst 2">
            <a:extLst>
              <a:ext uri="{FF2B5EF4-FFF2-40B4-BE49-F238E27FC236}">
                <a16:creationId xmlns:a16="http://schemas.microsoft.com/office/drawing/2014/main" id="{A9EAA7E5-04E9-4728-105A-4B812A978F9A}"/>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88617207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un titel (hvid)">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10170565" cy="779230"/>
          </a:xfrm>
        </p:spPr>
        <p:txBody>
          <a:bodyPr/>
          <a:lstStyle>
            <a:lvl1pPr>
              <a:defRPr sz="2600" spc="0" baseline="0"/>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3D4CD93E-E958-4D68-AE5E-0DA9788274B5}"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3" name="Pladsholder til tekst 2">
            <a:extLst>
              <a:ext uri="{FF2B5EF4-FFF2-40B4-BE49-F238E27FC236}">
                <a16:creationId xmlns:a16="http://schemas.microsoft.com/office/drawing/2014/main" id="{4CA3188B-B0BE-BE77-519D-032401554334}"/>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88575522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FU Billedmasker (kun til kopiering)">
    <p:bg>
      <p:bgRef idx="1001">
        <a:schemeClr val="bg2"/>
      </p:bgRef>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C66C5E90-0DD3-45DA-A90A-40C7BF508A78}"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6" name="Pladsholder til billede 25">
            <a:extLst>
              <a:ext uri="{FF2B5EF4-FFF2-40B4-BE49-F238E27FC236}">
                <a16:creationId xmlns:a16="http://schemas.microsoft.com/office/drawing/2014/main" id="{CED0BA65-35E6-9FD6-620C-43062B666162}"/>
              </a:ext>
            </a:extLst>
          </p:cNvPr>
          <p:cNvSpPr>
            <a:spLocks noGrp="1"/>
          </p:cNvSpPr>
          <p:nvPr>
            <p:ph type="pic" sz="quarter" idx="13"/>
          </p:nvPr>
        </p:nvSpPr>
        <p:spPr>
          <a:xfrm>
            <a:off x="5349736" y="741273"/>
            <a:ext cx="1213120" cy="1499418"/>
          </a:xfrm>
          <a:custGeom>
            <a:avLst/>
            <a:gdLst>
              <a:gd name="connsiteX0" fmla="*/ 544324 w 1213120"/>
              <a:gd name="connsiteY0" fmla="*/ 0 h 1499418"/>
              <a:gd name="connsiteX1" fmla="*/ 1088646 w 1213120"/>
              <a:gd name="connsiteY1" fmla="*/ 543457 h 1499418"/>
              <a:gd name="connsiteX2" fmla="*/ 1056891 w 1213120"/>
              <a:gd name="connsiteY2" fmla="*/ 726805 h 1499418"/>
              <a:gd name="connsiteX3" fmla="*/ 1076869 w 1213120"/>
              <a:gd name="connsiteY3" fmla="*/ 801412 h 1499418"/>
              <a:gd name="connsiteX4" fmla="*/ 1213120 w 1213120"/>
              <a:gd name="connsiteY4" fmla="*/ 1101210 h 1499418"/>
              <a:gd name="connsiteX5" fmla="*/ 814509 w 1213120"/>
              <a:gd name="connsiteY5" fmla="*/ 1499418 h 1499418"/>
              <a:gd name="connsiteX6" fmla="*/ 415898 w 1213120"/>
              <a:gd name="connsiteY6" fmla="*/ 1101210 h 1499418"/>
              <a:gd name="connsiteX7" fmla="*/ 388674 w 1213120"/>
              <a:gd name="connsiteY7" fmla="*/ 1064371 h 1499418"/>
              <a:gd name="connsiteX8" fmla="*/ 0 w 1213120"/>
              <a:gd name="connsiteY8" fmla="*/ 543457 h 1499418"/>
              <a:gd name="connsiteX9" fmla="*/ 544324 w 1213120"/>
              <a:gd name="connsiteY9" fmla="*/ 0 h 14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8">
                <a:moveTo>
                  <a:pt x="544324" y="0"/>
                </a:moveTo>
                <a:cubicBezTo>
                  <a:pt x="844945" y="0"/>
                  <a:pt x="1088646" y="243315"/>
                  <a:pt x="1088646" y="543457"/>
                </a:cubicBezTo>
                <a:cubicBezTo>
                  <a:pt x="1088646" y="607796"/>
                  <a:pt x="1077448" y="669525"/>
                  <a:pt x="1056891" y="726805"/>
                </a:cubicBezTo>
                <a:cubicBezTo>
                  <a:pt x="1047427" y="753174"/>
                  <a:pt x="1055778" y="782975"/>
                  <a:pt x="1076869" y="801412"/>
                </a:cubicBezTo>
                <a:cubicBezTo>
                  <a:pt x="1160378" y="874402"/>
                  <a:pt x="1213120" y="981654"/>
                  <a:pt x="1213120" y="1101210"/>
                </a:cubicBezTo>
                <a:cubicBezTo>
                  <a:pt x="1213120" y="1321133"/>
                  <a:pt x="1034655" y="1499418"/>
                  <a:pt x="814509" y="1499418"/>
                </a:cubicBezTo>
                <a:cubicBezTo>
                  <a:pt x="594362" y="1499418"/>
                  <a:pt x="415898" y="1321133"/>
                  <a:pt x="415898" y="1101210"/>
                </a:cubicBezTo>
                <a:cubicBezTo>
                  <a:pt x="415898" y="1084325"/>
                  <a:pt x="404854" y="1069183"/>
                  <a:pt x="388674" y="1064371"/>
                </a:cubicBezTo>
                <a:cubicBezTo>
                  <a:pt x="163897" y="997520"/>
                  <a:pt x="0" y="789597"/>
                  <a:pt x="0" y="543457"/>
                </a:cubicBezTo>
                <a:cubicBezTo>
                  <a:pt x="0" y="243315"/>
                  <a:pt x="243702" y="0"/>
                  <a:pt x="544324"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0" name="Pladsholder til billede 39">
            <a:extLst>
              <a:ext uri="{FF2B5EF4-FFF2-40B4-BE49-F238E27FC236}">
                <a16:creationId xmlns:a16="http://schemas.microsoft.com/office/drawing/2014/main" id="{B504C1AC-86AB-BAA6-D2C8-2DBEB55F3796}"/>
              </a:ext>
            </a:extLst>
          </p:cNvPr>
          <p:cNvSpPr>
            <a:spLocks noGrp="1"/>
          </p:cNvSpPr>
          <p:nvPr>
            <p:ph type="pic" sz="quarter" idx="14"/>
          </p:nvPr>
        </p:nvSpPr>
        <p:spPr>
          <a:xfrm>
            <a:off x="6960623" y="741274"/>
            <a:ext cx="1213120" cy="1499418"/>
          </a:xfrm>
          <a:custGeom>
            <a:avLst/>
            <a:gdLst>
              <a:gd name="connsiteX0" fmla="*/ 668797 w 1213120"/>
              <a:gd name="connsiteY0" fmla="*/ 0 h 1499418"/>
              <a:gd name="connsiteX1" fmla="*/ 1213120 w 1213120"/>
              <a:gd name="connsiteY1" fmla="*/ 543457 h 1499418"/>
              <a:gd name="connsiteX2" fmla="*/ 824446 w 1213120"/>
              <a:gd name="connsiteY2" fmla="*/ 1064371 h 1499418"/>
              <a:gd name="connsiteX3" fmla="*/ 797221 w 1213120"/>
              <a:gd name="connsiteY3" fmla="*/ 1101210 h 1499418"/>
              <a:gd name="connsiteX4" fmla="*/ 398611 w 1213120"/>
              <a:gd name="connsiteY4" fmla="*/ 1499418 h 1499418"/>
              <a:gd name="connsiteX5" fmla="*/ 0 w 1213120"/>
              <a:gd name="connsiteY5" fmla="*/ 1101210 h 1499418"/>
              <a:gd name="connsiteX6" fmla="*/ 136251 w 1213120"/>
              <a:gd name="connsiteY6" fmla="*/ 801412 h 1499418"/>
              <a:gd name="connsiteX7" fmla="*/ 156230 w 1213120"/>
              <a:gd name="connsiteY7" fmla="*/ 726805 h 1499418"/>
              <a:gd name="connsiteX8" fmla="*/ 124474 w 1213120"/>
              <a:gd name="connsiteY8" fmla="*/ 543457 h 1499418"/>
              <a:gd name="connsiteX9" fmla="*/ 668797 w 1213120"/>
              <a:gd name="connsiteY9" fmla="*/ 0 h 14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8">
                <a:moveTo>
                  <a:pt x="668797" y="0"/>
                </a:moveTo>
                <a:cubicBezTo>
                  <a:pt x="969417" y="0"/>
                  <a:pt x="1213120" y="243315"/>
                  <a:pt x="1213120" y="543457"/>
                </a:cubicBezTo>
                <a:cubicBezTo>
                  <a:pt x="1213120" y="789597"/>
                  <a:pt x="1049224" y="997520"/>
                  <a:pt x="824446" y="1064371"/>
                </a:cubicBezTo>
                <a:cubicBezTo>
                  <a:pt x="808265" y="1069183"/>
                  <a:pt x="797221" y="1084325"/>
                  <a:pt x="797221" y="1101210"/>
                </a:cubicBezTo>
                <a:cubicBezTo>
                  <a:pt x="797221" y="1321133"/>
                  <a:pt x="618757" y="1499418"/>
                  <a:pt x="398611" y="1499418"/>
                </a:cubicBezTo>
                <a:cubicBezTo>
                  <a:pt x="178464" y="1499418"/>
                  <a:pt x="0" y="1321133"/>
                  <a:pt x="0" y="1101210"/>
                </a:cubicBezTo>
                <a:cubicBezTo>
                  <a:pt x="0" y="981654"/>
                  <a:pt x="52742" y="874402"/>
                  <a:pt x="136251" y="801412"/>
                </a:cubicBezTo>
                <a:cubicBezTo>
                  <a:pt x="157343" y="782975"/>
                  <a:pt x="165693" y="753174"/>
                  <a:pt x="156230" y="726805"/>
                </a:cubicBezTo>
                <a:cubicBezTo>
                  <a:pt x="135672" y="669525"/>
                  <a:pt x="124474" y="607796"/>
                  <a:pt x="124474" y="543457"/>
                </a:cubicBezTo>
                <a:cubicBezTo>
                  <a:pt x="124473" y="243315"/>
                  <a:pt x="368175" y="0"/>
                  <a:pt x="668797"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dirty="0"/>
          </a:p>
        </p:txBody>
      </p:sp>
      <p:sp>
        <p:nvSpPr>
          <p:cNvPr id="41" name="Pladsholder til billede 40">
            <a:extLst>
              <a:ext uri="{FF2B5EF4-FFF2-40B4-BE49-F238E27FC236}">
                <a16:creationId xmlns:a16="http://schemas.microsoft.com/office/drawing/2014/main" id="{29E20A09-FDF7-A3BE-F286-D03A3A823A15}"/>
              </a:ext>
            </a:extLst>
          </p:cNvPr>
          <p:cNvSpPr>
            <a:spLocks noGrp="1"/>
          </p:cNvSpPr>
          <p:nvPr>
            <p:ph type="pic" sz="quarter" idx="15"/>
          </p:nvPr>
        </p:nvSpPr>
        <p:spPr>
          <a:xfrm>
            <a:off x="8571508" y="741276"/>
            <a:ext cx="1218842" cy="1499414"/>
          </a:xfrm>
          <a:custGeom>
            <a:avLst/>
            <a:gdLst>
              <a:gd name="connsiteX0" fmla="*/ 820229 w 1218842"/>
              <a:gd name="connsiteY0" fmla="*/ 0 h 1499414"/>
              <a:gd name="connsiteX1" fmla="*/ 1218842 w 1218842"/>
              <a:gd name="connsiteY1" fmla="*/ 398206 h 1499414"/>
              <a:gd name="connsiteX2" fmla="*/ 1078879 w 1218842"/>
              <a:gd name="connsiteY2" fmla="*/ 701208 h 1499414"/>
              <a:gd name="connsiteX3" fmla="*/ 1058093 w 1218842"/>
              <a:gd name="connsiteY3" fmla="*/ 775982 h 1499414"/>
              <a:gd name="connsiteX4" fmla="*/ 1088651 w 1218842"/>
              <a:gd name="connsiteY4" fmla="*/ 955957 h 1499414"/>
              <a:gd name="connsiteX5" fmla="*/ 544326 w 1218842"/>
              <a:gd name="connsiteY5" fmla="*/ 1499414 h 1499414"/>
              <a:gd name="connsiteX6" fmla="*/ 0 w 1218842"/>
              <a:gd name="connsiteY6" fmla="*/ 955957 h 1499414"/>
              <a:gd name="connsiteX7" fmla="*/ 395488 w 1218842"/>
              <a:gd name="connsiteY7" fmla="*/ 433067 h 1499414"/>
              <a:gd name="connsiteX8" fmla="*/ 421617 w 1218842"/>
              <a:gd name="connsiteY8" fmla="*/ 398206 h 1499414"/>
              <a:gd name="connsiteX9" fmla="*/ 820229 w 1218842"/>
              <a:gd name="connsiteY9" fmla="*/ 0 h 149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42" h="1499414">
                <a:moveTo>
                  <a:pt x="820229" y="0"/>
                </a:moveTo>
                <a:cubicBezTo>
                  <a:pt x="1040376" y="0"/>
                  <a:pt x="1218842" y="178283"/>
                  <a:pt x="1218842" y="398206"/>
                </a:cubicBezTo>
                <a:cubicBezTo>
                  <a:pt x="1218842" y="519522"/>
                  <a:pt x="1164534" y="628170"/>
                  <a:pt x="1078879" y="701208"/>
                </a:cubicBezTo>
                <a:cubicBezTo>
                  <a:pt x="1057445" y="719484"/>
                  <a:pt x="1048753" y="749403"/>
                  <a:pt x="1058093" y="775982"/>
                </a:cubicBezTo>
                <a:cubicBezTo>
                  <a:pt x="1077887" y="832309"/>
                  <a:pt x="1088651" y="892879"/>
                  <a:pt x="1088651" y="955957"/>
                </a:cubicBezTo>
                <a:cubicBezTo>
                  <a:pt x="1088651" y="1256099"/>
                  <a:pt x="844948" y="1499414"/>
                  <a:pt x="544326" y="1499414"/>
                </a:cubicBezTo>
                <a:cubicBezTo>
                  <a:pt x="243703" y="1499414"/>
                  <a:pt x="0" y="1256099"/>
                  <a:pt x="0" y="955957"/>
                </a:cubicBezTo>
                <a:cubicBezTo>
                  <a:pt x="0" y="707337"/>
                  <a:pt x="167216" y="497709"/>
                  <a:pt x="395488" y="433067"/>
                </a:cubicBezTo>
                <a:cubicBezTo>
                  <a:pt x="410971" y="428681"/>
                  <a:pt x="421617" y="414301"/>
                  <a:pt x="421617" y="398206"/>
                </a:cubicBezTo>
                <a:cubicBezTo>
                  <a:pt x="421617" y="178283"/>
                  <a:pt x="600083" y="0"/>
                  <a:pt x="820229"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2" name="Pladsholder til billede 41">
            <a:extLst>
              <a:ext uri="{FF2B5EF4-FFF2-40B4-BE49-F238E27FC236}">
                <a16:creationId xmlns:a16="http://schemas.microsoft.com/office/drawing/2014/main" id="{E1722BFD-F916-BC18-3258-3C4D9228C60B}"/>
              </a:ext>
            </a:extLst>
          </p:cNvPr>
          <p:cNvSpPr>
            <a:spLocks noGrp="1"/>
          </p:cNvSpPr>
          <p:nvPr>
            <p:ph type="pic" sz="quarter" idx="16"/>
          </p:nvPr>
        </p:nvSpPr>
        <p:spPr>
          <a:xfrm>
            <a:off x="10175349" y="741275"/>
            <a:ext cx="1213120" cy="1499417"/>
          </a:xfrm>
          <a:custGeom>
            <a:avLst/>
            <a:gdLst>
              <a:gd name="connsiteX0" fmla="*/ 398611 w 1213120"/>
              <a:gd name="connsiteY0" fmla="*/ 0 h 1499417"/>
              <a:gd name="connsiteX1" fmla="*/ 797221 w 1213120"/>
              <a:gd name="connsiteY1" fmla="*/ 398206 h 1499417"/>
              <a:gd name="connsiteX2" fmla="*/ 824445 w 1213120"/>
              <a:gd name="connsiteY2" fmla="*/ 435045 h 1499417"/>
              <a:gd name="connsiteX3" fmla="*/ 1213120 w 1213120"/>
              <a:gd name="connsiteY3" fmla="*/ 955959 h 1499417"/>
              <a:gd name="connsiteX4" fmla="*/ 668797 w 1213120"/>
              <a:gd name="connsiteY4" fmla="*/ 1499417 h 1499417"/>
              <a:gd name="connsiteX5" fmla="*/ 124473 w 1213120"/>
              <a:gd name="connsiteY5" fmla="*/ 955959 h 1499417"/>
              <a:gd name="connsiteX6" fmla="*/ 156230 w 1213120"/>
              <a:gd name="connsiteY6" fmla="*/ 772611 h 1499417"/>
              <a:gd name="connsiteX7" fmla="*/ 136251 w 1213120"/>
              <a:gd name="connsiteY7" fmla="*/ 698004 h 1499417"/>
              <a:gd name="connsiteX8" fmla="*/ 0 w 1213120"/>
              <a:gd name="connsiteY8" fmla="*/ 398206 h 1499417"/>
              <a:gd name="connsiteX9" fmla="*/ 398611 w 1213120"/>
              <a:gd name="connsiteY9" fmla="*/ 0 h 149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7">
                <a:moveTo>
                  <a:pt x="398611" y="0"/>
                </a:moveTo>
                <a:cubicBezTo>
                  <a:pt x="618757" y="0"/>
                  <a:pt x="797221" y="178283"/>
                  <a:pt x="797221" y="398206"/>
                </a:cubicBezTo>
                <a:cubicBezTo>
                  <a:pt x="797221" y="415091"/>
                  <a:pt x="808265" y="430233"/>
                  <a:pt x="824445" y="435045"/>
                </a:cubicBezTo>
                <a:cubicBezTo>
                  <a:pt x="1049224" y="501896"/>
                  <a:pt x="1213120" y="709819"/>
                  <a:pt x="1213120" y="955959"/>
                </a:cubicBezTo>
                <a:cubicBezTo>
                  <a:pt x="1213120" y="1256101"/>
                  <a:pt x="969417" y="1499417"/>
                  <a:pt x="668797" y="1499417"/>
                </a:cubicBezTo>
                <a:cubicBezTo>
                  <a:pt x="368175" y="1499417"/>
                  <a:pt x="124473" y="1256101"/>
                  <a:pt x="124473" y="955959"/>
                </a:cubicBezTo>
                <a:cubicBezTo>
                  <a:pt x="124473" y="891620"/>
                  <a:pt x="135672" y="829891"/>
                  <a:pt x="156230" y="772611"/>
                </a:cubicBezTo>
                <a:cubicBezTo>
                  <a:pt x="165693" y="746242"/>
                  <a:pt x="157343" y="716441"/>
                  <a:pt x="136251" y="698004"/>
                </a:cubicBezTo>
                <a:cubicBezTo>
                  <a:pt x="52742" y="625014"/>
                  <a:pt x="0" y="517762"/>
                  <a:pt x="0" y="398206"/>
                </a:cubicBezTo>
                <a:cubicBezTo>
                  <a:pt x="0" y="178283"/>
                  <a:pt x="178464" y="0"/>
                  <a:pt x="398611"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4" name="Pladsholder til billede 43">
            <a:extLst>
              <a:ext uri="{FF2B5EF4-FFF2-40B4-BE49-F238E27FC236}">
                <a16:creationId xmlns:a16="http://schemas.microsoft.com/office/drawing/2014/main" id="{9FD47459-2D4D-CC29-D069-8ADEEECEB920}"/>
              </a:ext>
            </a:extLst>
          </p:cNvPr>
          <p:cNvSpPr>
            <a:spLocks noGrp="1"/>
          </p:cNvSpPr>
          <p:nvPr>
            <p:ph type="pic" sz="quarter" idx="17"/>
          </p:nvPr>
        </p:nvSpPr>
        <p:spPr>
          <a:xfrm>
            <a:off x="6960622" y="2742570"/>
            <a:ext cx="1159470" cy="1498895"/>
          </a:xfrm>
          <a:custGeom>
            <a:avLst/>
            <a:gdLst>
              <a:gd name="connsiteX0" fmla="*/ 482404 w 1159470"/>
              <a:gd name="connsiteY0" fmla="*/ 0 h 1498895"/>
              <a:gd name="connsiteX1" fmla="*/ 964808 w 1159470"/>
              <a:gd name="connsiteY1" fmla="*/ 482424 h 1498895"/>
              <a:gd name="connsiteX2" fmla="*/ 906317 w 1159470"/>
              <a:gd name="connsiteY2" fmla="*/ 712866 h 1498895"/>
              <a:gd name="connsiteX3" fmla="*/ 955729 w 1159470"/>
              <a:gd name="connsiteY3" fmla="*/ 846212 h 1498895"/>
              <a:gd name="connsiteX4" fmla="*/ 1159470 w 1159470"/>
              <a:gd name="connsiteY4" fmla="*/ 1158210 h 1498895"/>
              <a:gd name="connsiteX5" fmla="*/ 818611 w 1159470"/>
              <a:gd name="connsiteY5" fmla="*/ 1498895 h 1498895"/>
              <a:gd name="connsiteX6" fmla="*/ 477751 w 1159470"/>
              <a:gd name="connsiteY6" fmla="*/ 1158210 h 1498895"/>
              <a:gd name="connsiteX7" fmla="*/ 510917 w 1159470"/>
              <a:gd name="connsiteY7" fmla="*/ 1011439 h 1498895"/>
              <a:gd name="connsiteX8" fmla="*/ 482404 w 1159470"/>
              <a:gd name="connsiteY8" fmla="*/ 964847 h 1498895"/>
              <a:gd name="connsiteX9" fmla="*/ 0 w 1159470"/>
              <a:gd name="connsiteY9" fmla="*/ 482424 h 1498895"/>
              <a:gd name="connsiteX10" fmla="*/ 482404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482404" y="0"/>
                </a:moveTo>
                <a:cubicBezTo>
                  <a:pt x="748829" y="0"/>
                  <a:pt x="964808" y="215988"/>
                  <a:pt x="964808" y="482424"/>
                </a:cubicBezTo>
                <a:cubicBezTo>
                  <a:pt x="964808" y="565884"/>
                  <a:pt x="943616" y="644394"/>
                  <a:pt x="906317" y="712866"/>
                </a:cubicBezTo>
                <a:cubicBezTo>
                  <a:pt x="882352" y="756862"/>
                  <a:pt x="909892" y="826059"/>
                  <a:pt x="955729" y="846212"/>
                </a:cubicBezTo>
                <a:cubicBezTo>
                  <a:pt x="1075700" y="898959"/>
                  <a:pt x="1159470" y="1018807"/>
                  <a:pt x="1159470" y="1158210"/>
                </a:cubicBezTo>
                <a:cubicBezTo>
                  <a:pt x="1159470" y="1346365"/>
                  <a:pt x="1006862" y="1498895"/>
                  <a:pt x="818611" y="1498895"/>
                </a:cubicBezTo>
                <a:cubicBezTo>
                  <a:pt x="630360" y="1498895"/>
                  <a:pt x="477751" y="1346365"/>
                  <a:pt x="477751" y="1158210"/>
                </a:cubicBezTo>
                <a:cubicBezTo>
                  <a:pt x="477751" y="1105658"/>
                  <a:pt x="489657" y="1055886"/>
                  <a:pt x="510917" y="1011439"/>
                </a:cubicBezTo>
                <a:cubicBezTo>
                  <a:pt x="520562" y="991280"/>
                  <a:pt x="504734" y="964847"/>
                  <a:pt x="482404" y="964847"/>
                </a:cubicBezTo>
                <a:cubicBezTo>
                  <a:pt x="215980" y="964847"/>
                  <a:pt x="0" y="748859"/>
                  <a:pt x="0" y="482424"/>
                </a:cubicBezTo>
                <a:cubicBezTo>
                  <a:pt x="0" y="215988"/>
                  <a:pt x="215980" y="0"/>
                  <a:pt x="482404"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5" name="Pladsholder til billede 44">
            <a:extLst>
              <a:ext uri="{FF2B5EF4-FFF2-40B4-BE49-F238E27FC236}">
                <a16:creationId xmlns:a16="http://schemas.microsoft.com/office/drawing/2014/main" id="{6DE93DB1-688C-DDC6-4831-0ADA36280D70}"/>
              </a:ext>
            </a:extLst>
          </p:cNvPr>
          <p:cNvSpPr>
            <a:spLocks noGrp="1"/>
          </p:cNvSpPr>
          <p:nvPr>
            <p:ph type="pic" sz="quarter" idx="18"/>
          </p:nvPr>
        </p:nvSpPr>
        <p:spPr>
          <a:xfrm>
            <a:off x="8568845" y="2728479"/>
            <a:ext cx="1159470" cy="1498895"/>
          </a:xfrm>
          <a:custGeom>
            <a:avLst/>
            <a:gdLst>
              <a:gd name="connsiteX0" fmla="*/ 340859 w 1159470"/>
              <a:gd name="connsiteY0" fmla="*/ 0 h 1498895"/>
              <a:gd name="connsiteX1" fmla="*/ 681717 w 1159470"/>
              <a:gd name="connsiteY1" fmla="*/ 340685 h 1498895"/>
              <a:gd name="connsiteX2" fmla="*/ 648553 w 1159470"/>
              <a:gd name="connsiteY2" fmla="*/ 487455 h 1498895"/>
              <a:gd name="connsiteX3" fmla="*/ 677066 w 1159470"/>
              <a:gd name="connsiteY3" fmla="*/ 534047 h 1498895"/>
              <a:gd name="connsiteX4" fmla="*/ 1159470 w 1159470"/>
              <a:gd name="connsiteY4" fmla="*/ 1016471 h 1498895"/>
              <a:gd name="connsiteX5" fmla="*/ 677066 w 1159470"/>
              <a:gd name="connsiteY5" fmla="*/ 1498895 h 1498895"/>
              <a:gd name="connsiteX6" fmla="*/ 194662 w 1159470"/>
              <a:gd name="connsiteY6" fmla="*/ 1016471 h 1498895"/>
              <a:gd name="connsiteX7" fmla="*/ 253153 w 1159470"/>
              <a:gd name="connsiteY7" fmla="*/ 786028 h 1498895"/>
              <a:gd name="connsiteX8" fmla="*/ 203741 w 1159470"/>
              <a:gd name="connsiteY8" fmla="*/ 652682 h 1498895"/>
              <a:gd name="connsiteX9" fmla="*/ 0 w 1159470"/>
              <a:gd name="connsiteY9" fmla="*/ 340685 h 1498895"/>
              <a:gd name="connsiteX10" fmla="*/ 340859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340859" y="0"/>
                </a:moveTo>
                <a:cubicBezTo>
                  <a:pt x="529111" y="0"/>
                  <a:pt x="681717" y="152529"/>
                  <a:pt x="681717" y="340685"/>
                </a:cubicBezTo>
                <a:cubicBezTo>
                  <a:pt x="681717" y="393237"/>
                  <a:pt x="669813" y="443009"/>
                  <a:pt x="648553" y="487455"/>
                </a:cubicBezTo>
                <a:cubicBezTo>
                  <a:pt x="638909" y="507614"/>
                  <a:pt x="654736" y="534047"/>
                  <a:pt x="677066" y="534047"/>
                </a:cubicBezTo>
                <a:cubicBezTo>
                  <a:pt x="943491" y="534047"/>
                  <a:pt x="1159470" y="750036"/>
                  <a:pt x="1159470" y="1016471"/>
                </a:cubicBezTo>
                <a:cubicBezTo>
                  <a:pt x="1159470" y="1282906"/>
                  <a:pt x="943491" y="1498895"/>
                  <a:pt x="677066" y="1498895"/>
                </a:cubicBezTo>
                <a:cubicBezTo>
                  <a:pt x="410641" y="1498895"/>
                  <a:pt x="194662" y="1282906"/>
                  <a:pt x="194662" y="1016471"/>
                </a:cubicBezTo>
                <a:cubicBezTo>
                  <a:pt x="194662" y="933011"/>
                  <a:pt x="215855" y="854500"/>
                  <a:pt x="253153" y="786028"/>
                </a:cubicBezTo>
                <a:cubicBezTo>
                  <a:pt x="277117" y="742033"/>
                  <a:pt x="249578" y="672835"/>
                  <a:pt x="203741" y="652682"/>
                </a:cubicBezTo>
                <a:cubicBezTo>
                  <a:pt x="83770" y="599936"/>
                  <a:pt x="0" y="480087"/>
                  <a:pt x="0" y="340685"/>
                </a:cubicBezTo>
                <a:cubicBezTo>
                  <a:pt x="0" y="152529"/>
                  <a:pt x="152609" y="0"/>
                  <a:pt x="340859"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6" name="Pladsholder til billede 45">
            <a:extLst>
              <a:ext uri="{FF2B5EF4-FFF2-40B4-BE49-F238E27FC236}">
                <a16:creationId xmlns:a16="http://schemas.microsoft.com/office/drawing/2014/main" id="{BB8B60E5-126B-3160-D925-FD2A896D2368}"/>
              </a:ext>
            </a:extLst>
          </p:cNvPr>
          <p:cNvSpPr>
            <a:spLocks noGrp="1"/>
          </p:cNvSpPr>
          <p:nvPr>
            <p:ph type="pic" sz="quarter" idx="19"/>
          </p:nvPr>
        </p:nvSpPr>
        <p:spPr>
          <a:xfrm>
            <a:off x="10175348" y="2728479"/>
            <a:ext cx="1159470" cy="1498895"/>
          </a:xfrm>
          <a:custGeom>
            <a:avLst/>
            <a:gdLst>
              <a:gd name="connsiteX0" fmla="*/ 818611 w 1159470"/>
              <a:gd name="connsiteY0" fmla="*/ 0 h 1498895"/>
              <a:gd name="connsiteX1" fmla="*/ 1159470 w 1159470"/>
              <a:gd name="connsiteY1" fmla="*/ 340685 h 1498895"/>
              <a:gd name="connsiteX2" fmla="*/ 955729 w 1159470"/>
              <a:gd name="connsiteY2" fmla="*/ 652682 h 1498895"/>
              <a:gd name="connsiteX3" fmla="*/ 906317 w 1159470"/>
              <a:gd name="connsiteY3" fmla="*/ 786028 h 1498895"/>
              <a:gd name="connsiteX4" fmla="*/ 964808 w 1159470"/>
              <a:gd name="connsiteY4" fmla="*/ 1016471 h 1498895"/>
              <a:gd name="connsiteX5" fmla="*/ 482404 w 1159470"/>
              <a:gd name="connsiteY5" fmla="*/ 1498895 h 1498895"/>
              <a:gd name="connsiteX6" fmla="*/ 0 w 1159470"/>
              <a:gd name="connsiteY6" fmla="*/ 1016471 h 1498895"/>
              <a:gd name="connsiteX7" fmla="*/ 482404 w 1159470"/>
              <a:gd name="connsiteY7" fmla="*/ 534047 h 1498895"/>
              <a:gd name="connsiteX8" fmla="*/ 510917 w 1159470"/>
              <a:gd name="connsiteY8" fmla="*/ 487455 h 1498895"/>
              <a:gd name="connsiteX9" fmla="*/ 477753 w 1159470"/>
              <a:gd name="connsiteY9" fmla="*/ 340685 h 1498895"/>
              <a:gd name="connsiteX10" fmla="*/ 818611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818611" y="0"/>
                </a:moveTo>
                <a:cubicBezTo>
                  <a:pt x="1006862" y="0"/>
                  <a:pt x="1159470" y="152529"/>
                  <a:pt x="1159470" y="340685"/>
                </a:cubicBezTo>
                <a:cubicBezTo>
                  <a:pt x="1159470" y="480087"/>
                  <a:pt x="1075700" y="599936"/>
                  <a:pt x="955729" y="652682"/>
                </a:cubicBezTo>
                <a:cubicBezTo>
                  <a:pt x="909892" y="672835"/>
                  <a:pt x="882352" y="742033"/>
                  <a:pt x="906317" y="786028"/>
                </a:cubicBezTo>
                <a:cubicBezTo>
                  <a:pt x="943616" y="854500"/>
                  <a:pt x="964808" y="933011"/>
                  <a:pt x="964808" y="1016471"/>
                </a:cubicBezTo>
                <a:cubicBezTo>
                  <a:pt x="964808" y="1282906"/>
                  <a:pt x="748829" y="1498895"/>
                  <a:pt x="482404" y="1498895"/>
                </a:cubicBezTo>
                <a:cubicBezTo>
                  <a:pt x="215980" y="1498895"/>
                  <a:pt x="0" y="1282906"/>
                  <a:pt x="0" y="1016471"/>
                </a:cubicBezTo>
                <a:cubicBezTo>
                  <a:pt x="0" y="750036"/>
                  <a:pt x="215980" y="534047"/>
                  <a:pt x="482404" y="534047"/>
                </a:cubicBezTo>
                <a:cubicBezTo>
                  <a:pt x="504734" y="534047"/>
                  <a:pt x="520562" y="507614"/>
                  <a:pt x="510917" y="487455"/>
                </a:cubicBezTo>
                <a:cubicBezTo>
                  <a:pt x="489657" y="443009"/>
                  <a:pt x="477753" y="393237"/>
                  <a:pt x="477753" y="340685"/>
                </a:cubicBezTo>
                <a:cubicBezTo>
                  <a:pt x="477751" y="152529"/>
                  <a:pt x="630360" y="0"/>
                  <a:pt x="818611"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8" name="Pladsholder til billede 47">
            <a:extLst>
              <a:ext uri="{FF2B5EF4-FFF2-40B4-BE49-F238E27FC236}">
                <a16:creationId xmlns:a16="http://schemas.microsoft.com/office/drawing/2014/main" id="{135C29DB-4183-A186-DA96-05FF88EBE4F0}"/>
              </a:ext>
            </a:extLst>
          </p:cNvPr>
          <p:cNvSpPr>
            <a:spLocks noGrp="1"/>
          </p:cNvSpPr>
          <p:nvPr>
            <p:ph type="pic" sz="quarter" idx="20"/>
          </p:nvPr>
        </p:nvSpPr>
        <p:spPr>
          <a:xfrm>
            <a:off x="6961402" y="4680351"/>
            <a:ext cx="1461092" cy="1376149"/>
          </a:xfrm>
          <a:custGeom>
            <a:avLst/>
            <a:gdLst>
              <a:gd name="connsiteX0" fmla="*/ 1106096 w 1461092"/>
              <a:gd name="connsiteY0" fmla="*/ 83 h 1376149"/>
              <a:gd name="connsiteX1" fmla="*/ 1279517 w 1461092"/>
              <a:gd name="connsiteY1" fmla="*/ 48681 h 1376149"/>
              <a:gd name="connsiteX2" fmla="*/ 1412396 w 1461092"/>
              <a:gd name="connsiteY2" fmla="*/ 544423 h 1376149"/>
              <a:gd name="connsiteX3" fmla="*/ 916486 w 1461092"/>
              <a:gd name="connsiteY3" fmla="*/ 677257 h 1376149"/>
              <a:gd name="connsiteX4" fmla="*/ 864613 w 1461092"/>
              <a:gd name="connsiteY4" fmla="*/ 691510 h 1376149"/>
              <a:gd name="connsiteX5" fmla="*/ 859059 w 1461092"/>
              <a:gd name="connsiteY5" fmla="*/ 701401 h 1376149"/>
              <a:gd name="connsiteX6" fmla="*/ 862159 w 1461092"/>
              <a:gd name="connsiteY6" fmla="*/ 749117 h 1376149"/>
              <a:gd name="connsiteX7" fmla="*/ 888789 w 1461092"/>
              <a:gd name="connsiteY7" fmla="*/ 1180540 h 1376149"/>
              <a:gd name="connsiteX8" fmla="*/ 354379 w 1461092"/>
              <a:gd name="connsiteY8" fmla="*/ 1323687 h 1376149"/>
              <a:gd name="connsiteX9" fmla="*/ 173249 w 1461092"/>
              <a:gd name="connsiteY9" fmla="*/ 879243 h 1376149"/>
              <a:gd name="connsiteX10" fmla="*/ 154808 w 1461092"/>
              <a:gd name="connsiteY10" fmla="*/ 815576 h 1376149"/>
              <a:gd name="connsiteX11" fmla="*/ 61749 w 1461092"/>
              <a:gd name="connsiteY11" fmla="*/ 241228 h 1376149"/>
              <a:gd name="connsiteX12" fmla="*/ 690568 w 1461092"/>
              <a:gd name="connsiteY12" fmla="*/ 72794 h 1376149"/>
              <a:gd name="connsiteX13" fmla="*/ 750007 w 1461092"/>
              <a:gd name="connsiteY13" fmla="*/ 113535 h 1376149"/>
              <a:gd name="connsiteX14" fmla="*/ 839902 w 1461092"/>
              <a:gd name="connsiteY14" fmla="*/ 107634 h 1376149"/>
              <a:gd name="connsiteX15" fmla="*/ 1106096 w 1461092"/>
              <a:gd name="connsiteY15" fmla="*/ 83 h 137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1092" h="1376149">
                <a:moveTo>
                  <a:pt x="1106096" y="83"/>
                </a:moveTo>
                <a:cubicBezTo>
                  <a:pt x="1165157" y="1347"/>
                  <a:pt x="1224745" y="17069"/>
                  <a:pt x="1279517" y="48681"/>
                </a:cubicBezTo>
                <a:cubicBezTo>
                  <a:pt x="1453153" y="148896"/>
                  <a:pt x="1512642" y="370847"/>
                  <a:pt x="1412396" y="544423"/>
                </a:cubicBezTo>
                <a:cubicBezTo>
                  <a:pt x="1312150" y="717999"/>
                  <a:pt x="1090122" y="777470"/>
                  <a:pt x="916486" y="677257"/>
                </a:cubicBezTo>
                <a:cubicBezTo>
                  <a:pt x="898454" y="666849"/>
                  <a:pt x="874585" y="673238"/>
                  <a:pt x="864613" y="691510"/>
                </a:cubicBezTo>
                <a:cubicBezTo>
                  <a:pt x="862807" y="694820"/>
                  <a:pt x="860956" y="698118"/>
                  <a:pt x="859059" y="701401"/>
                </a:cubicBezTo>
                <a:cubicBezTo>
                  <a:pt x="850392" y="716407"/>
                  <a:pt x="851713" y="735290"/>
                  <a:pt x="862159" y="749117"/>
                </a:cubicBezTo>
                <a:cubicBezTo>
                  <a:pt x="954013" y="870710"/>
                  <a:pt x="969795" y="1040281"/>
                  <a:pt x="888789" y="1180540"/>
                </a:cubicBezTo>
                <a:cubicBezTo>
                  <a:pt x="780758" y="1367590"/>
                  <a:pt x="541494" y="1431688"/>
                  <a:pt x="354379" y="1323687"/>
                </a:cubicBezTo>
                <a:cubicBezTo>
                  <a:pt x="196181" y="1232382"/>
                  <a:pt x="125907" y="1047307"/>
                  <a:pt x="173249" y="879243"/>
                </a:cubicBezTo>
                <a:cubicBezTo>
                  <a:pt x="179703" y="856329"/>
                  <a:pt x="172635" y="831357"/>
                  <a:pt x="154808" y="815576"/>
                </a:cubicBezTo>
                <a:cubicBezTo>
                  <a:pt x="-5582" y="673594"/>
                  <a:pt x="-49531" y="433908"/>
                  <a:pt x="61749" y="241228"/>
                </a:cubicBezTo>
                <a:cubicBezTo>
                  <a:pt x="188866" y="21131"/>
                  <a:pt x="470397" y="-54280"/>
                  <a:pt x="690568" y="72794"/>
                </a:cubicBezTo>
                <a:cubicBezTo>
                  <a:pt x="711736" y="85011"/>
                  <a:pt x="731567" y="98655"/>
                  <a:pt x="750007" y="113535"/>
                </a:cubicBezTo>
                <a:cubicBezTo>
                  <a:pt x="776240" y="134701"/>
                  <a:pt x="816205" y="131603"/>
                  <a:pt x="839902" y="107634"/>
                </a:cubicBezTo>
                <a:cubicBezTo>
                  <a:pt x="910685" y="36036"/>
                  <a:pt x="1007660" y="-2023"/>
                  <a:pt x="1106096" y="8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9" name="Pladsholder til billede 48">
            <a:extLst>
              <a:ext uri="{FF2B5EF4-FFF2-40B4-BE49-F238E27FC236}">
                <a16:creationId xmlns:a16="http://schemas.microsoft.com/office/drawing/2014/main" id="{1DAA1AA5-B52A-034C-33C2-7B23C4329A71}"/>
              </a:ext>
            </a:extLst>
          </p:cNvPr>
          <p:cNvSpPr>
            <a:spLocks noGrp="1"/>
          </p:cNvSpPr>
          <p:nvPr>
            <p:ph type="pic" sz="quarter" idx="21"/>
          </p:nvPr>
        </p:nvSpPr>
        <p:spPr>
          <a:xfrm>
            <a:off x="8569621" y="4681043"/>
            <a:ext cx="1459239" cy="1374842"/>
          </a:xfrm>
          <a:custGeom>
            <a:avLst/>
            <a:gdLst>
              <a:gd name="connsiteX0" fmla="*/ 576482 w 1459239"/>
              <a:gd name="connsiteY0" fmla="*/ 973 h 1374842"/>
              <a:gd name="connsiteX1" fmla="*/ 887662 w 1459239"/>
              <a:gd name="connsiteY1" fmla="*/ 195422 h 1374842"/>
              <a:gd name="connsiteX2" fmla="*/ 861066 w 1459239"/>
              <a:gd name="connsiteY2" fmla="*/ 626435 h 1374842"/>
              <a:gd name="connsiteX3" fmla="*/ 857970 w 1459239"/>
              <a:gd name="connsiteY3" fmla="*/ 674105 h 1374842"/>
              <a:gd name="connsiteX4" fmla="*/ 863517 w 1459239"/>
              <a:gd name="connsiteY4" fmla="*/ 683987 h 1374842"/>
              <a:gd name="connsiteX5" fmla="*/ 915324 w 1459239"/>
              <a:gd name="connsiteY5" fmla="*/ 698226 h 1374842"/>
              <a:gd name="connsiteX6" fmla="*/ 1410605 w 1459239"/>
              <a:gd name="connsiteY6" fmla="*/ 830934 h 1374842"/>
              <a:gd name="connsiteX7" fmla="*/ 1277895 w 1459239"/>
              <a:gd name="connsiteY7" fmla="*/ 1326202 h 1374842"/>
              <a:gd name="connsiteX8" fmla="*/ 838837 w 1459239"/>
              <a:gd name="connsiteY8" fmla="*/ 1267308 h 1374842"/>
              <a:gd name="connsiteX9" fmla="*/ 749057 w 1459239"/>
              <a:gd name="connsiteY9" fmla="*/ 1261413 h 1374842"/>
              <a:gd name="connsiteX10" fmla="*/ 689693 w 1459239"/>
              <a:gd name="connsiteY10" fmla="*/ 1302115 h 1374842"/>
              <a:gd name="connsiteX11" fmla="*/ 61672 w 1459239"/>
              <a:gd name="connsiteY11" fmla="*/ 1133841 h 1374842"/>
              <a:gd name="connsiteX12" fmla="*/ 154612 w 1459239"/>
              <a:gd name="connsiteY12" fmla="*/ 560040 h 1374842"/>
              <a:gd name="connsiteX13" fmla="*/ 173030 w 1459239"/>
              <a:gd name="connsiteY13" fmla="*/ 496434 h 1374842"/>
              <a:gd name="connsiteX14" fmla="*/ 353930 w 1459239"/>
              <a:gd name="connsiteY14" fmla="*/ 52411 h 1374842"/>
              <a:gd name="connsiteX15" fmla="*/ 576482 w 1459239"/>
              <a:gd name="connsiteY15" fmla="*/ 973 h 137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9239" h="1374842">
                <a:moveTo>
                  <a:pt x="576482" y="973"/>
                </a:moveTo>
                <a:cubicBezTo>
                  <a:pt x="701597" y="9815"/>
                  <a:pt x="820228" y="78625"/>
                  <a:pt x="887662" y="195422"/>
                </a:cubicBezTo>
                <a:cubicBezTo>
                  <a:pt x="968566" y="335547"/>
                  <a:pt x="952804" y="504957"/>
                  <a:pt x="861066" y="626435"/>
                </a:cubicBezTo>
                <a:cubicBezTo>
                  <a:pt x="850634" y="640248"/>
                  <a:pt x="849314" y="659114"/>
                  <a:pt x="857970" y="674105"/>
                </a:cubicBezTo>
                <a:cubicBezTo>
                  <a:pt x="859864" y="677385"/>
                  <a:pt x="861713" y="680680"/>
                  <a:pt x="863517" y="683987"/>
                </a:cubicBezTo>
                <a:cubicBezTo>
                  <a:pt x="873477" y="702242"/>
                  <a:pt x="897315" y="708624"/>
                  <a:pt x="915324" y="698226"/>
                </a:cubicBezTo>
                <a:cubicBezTo>
                  <a:pt x="1088740" y="598108"/>
                  <a:pt x="1310486" y="657523"/>
                  <a:pt x="1410605" y="830934"/>
                </a:cubicBezTo>
                <a:cubicBezTo>
                  <a:pt x="1510723" y="1004345"/>
                  <a:pt x="1451310" y="1226085"/>
                  <a:pt x="1277895" y="1326202"/>
                </a:cubicBezTo>
                <a:cubicBezTo>
                  <a:pt x="1132020" y="1410427"/>
                  <a:pt x="951947" y="1381763"/>
                  <a:pt x="838837" y="1267308"/>
                </a:cubicBezTo>
                <a:cubicBezTo>
                  <a:pt x="815170" y="1243361"/>
                  <a:pt x="775256" y="1240267"/>
                  <a:pt x="749057" y="1261413"/>
                </a:cubicBezTo>
                <a:cubicBezTo>
                  <a:pt x="730639" y="1276278"/>
                  <a:pt x="710834" y="1289910"/>
                  <a:pt x="689693" y="1302115"/>
                </a:cubicBezTo>
                <a:cubicBezTo>
                  <a:pt x="469801" y="1429070"/>
                  <a:pt x="188627" y="1353727"/>
                  <a:pt x="61672" y="1133841"/>
                </a:cubicBezTo>
                <a:cubicBezTo>
                  <a:pt x="-49468" y="941346"/>
                  <a:pt x="-5574" y="701885"/>
                  <a:pt x="154612" y="560040"/>
                </a:cubicBezTo>
                <a:cubicBezTo>
                  <a:pt x="172417" y="544273"/>
                  <a:pt x="179476" y="519325"/>
                  <a:pt x="173030" y="496434"/>
                </a:cubicBezTo>
                <a:cubicBezTo>
                  <a:pt x="125748" y="328528"/>
                  <a:pt x="195933" y="143629"/>
                  <a:pt x="353930" y="52411"/>
                </a:cubicBezTo>
                <a:cubicBezTo>
                  <a:pt x="424009" y="11951"/>
                  <a:pt x="501413" y="-4332"/>
                  <a:pt x="576482" y="97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50" name="Pladsholder til billede 49">
            <a:extLst>
              <a:ext uri="{FF2B5EF4-FFF2-40B4-BE49-F238E27FC236}">
                <a16:creationId xmlns:a16="http://schemas.microsoft.com/office/drawing/2014/main" id="{FD2EA4A2-1676-46B8-9DA5-078C39DB7CD0}"/>
              </a:ext>
            </a:extLst>
          </p:cNvPr>
          <p:cNvSpPr>
            <a:spLocks noGrp="1"/>
          </p:cNvSpPr>
          <p:nvPr>
            <p:ph type="pic" sz="quarter" idx="22"/>
          </p:nvPr>
        </p:nvSpPr>
        <p:spPr>
          <a:xfrm>
            <a:off x="10175676" y="4681043"/>
            <a:ext cx="1459239" cy="1374842"/>
          </a:xfrm>
          <a:custGeom>
            <a:avLst/>
            <a:gdLst>
              <a:gd name="connsiteX0" fmla="*/ 882758 w 1459239"/>
              <a:gd name="connsiteY0" fmla="*/ 973 h 1374842"/>
              <a:gd name="connsiteX1" fmla="*/ 1105310 w 1459239"/>
              <a:gd name="connsiteY1" fmla="*/ 52411 h 1374842"/>
              <a:gd name="connsiteX2" fmla="*/ 1286210 w 1459239"/>
              <a:gd name="connsiteY2" fmla="*/ 496433 h 1374842"/>
              <a:gd name="connsiteX3" fmla="*/ 1304627 w 1459239"/>
              <a:gd name="connsiteY3" fmla="*/ 560039 h 1374842"/>
              <a:gd name="connsiteX4" fmla="*/ 1397573 w 1459239"/>
              <a:gd name="connsiteY4" fmla="*/ 1133841 h 1374842"/>
              <a:gd name="connsiteX5" fmla="*/ 769547 w 1459239"/>
              <a:gd name="connsiteY5" fmla="*/ 1302115 h 1374842"/>
              <a:gd name="connsiteX6" fmla="*/ 710183 w 1459239"/>
              <a:gd name="connsiteY6" fmla="*/ 1261413 h 1374842"/>
              <a:gd name="connsiteX7" fmla="*/ 620403 w 1459239"/>
              <a:gd name="connsiteY7" fmla="*/ 1267309 h 1374842"/>
              <a:gd name="connsiteX8" fmla="*/ 181345 w 1459239"/>
              <a:gd name="connsiteY8" fmla="*/ 1326202 h 1374842"/>
              <a:gd name="connsiteX9" fmla="*/ 48636 w 1459239"/>
              <a:gd name="connsiteY9" fmla="*/ 830934 h 1374842"/>
              <a:gd name="connsiteX10" fmla="*/ 543916 w 1459239"/>
              <a:gd name="connsiteY10" fmla="*/ 698227 h 1374842"/>
              <a:gd name="connsiteX11" fmla="*/ 595721 w 1459239"/>
              <a:gd name="connsiteY11" fmla="*/ 683987 h 1374842"/>
              <a:gd name="connsiteX12" fmla="*/ 601270 w 1459239"/>
              <a:gd name="connsiteY12" fmla="*/ 674105 h 1374842"/>
              <a:gd name="connsiteX13" fmla="*/ 598174 w 1459239"/>
              <a:gd name="connsiteY13" fmla="*/ 626434 h 1374842"/>
              <a:gd name="connsiteX14" fmla="*/ 571577 w 1459239"/>
              <a:gd name="connsiteY14" fmla="*/ 195422 h 1374842"/>
              <a:gd name="connsiteX15" fmla="*/ 882758 w 1459239"/>
              <a:gd name="connsiteY15" fmla="*/ 973 h 137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9239" h="1374842">
                <a:moveTo>
                  <a:pt x="882758" y="973"/>
                </a:moveTo>
                <a:cubicBezTo>
                  <a:pt x="957827" y="-4332"/>
                  <a:pt x="1035231" y="11951"/>
                  <a:pt x="1105310" y="52411"/>
                </a:cubicBezTo>
                <a:cubicBezTo>
                  <a:pt x="1263307" y="143628"/>
                  <a:pt x="1333496" y="328528"/>
                  <a:pt x="1286210" y="496433"/>
                </a:cubicBezTo>
                <a:cubicBezTo>
                  <a:pt x="1279764" y="519325"/>
                  <a:pt x="1286823" y="544272"/>
                  <a:pt x="1304627" y="560039"/>
                </a:cubicBezTo>
                <a:cubicBezTo>
                  <a:pt x="1464808" y="701886"/>
                  <a:pt x="1508710" y="941345"/>
                  <a:pt x="1397573" y="1133841"/>
                </a:cubicBezTo>
                <a:cubicBezTo>
                  <a:pt x="1270613" y="1353727"/>
                  <a:pt x="989438" y="1429070"/>
                  <a:pt x="769547" y="1302115"/>
                </a:cubicBezTo>
                <a:cubicBezTo>
                  <a:pt x="748406" y="1289909"/>
                  <a:pt x="728601" y="1276278"/>
                  <a:pt x="710183" y="1261413"/>
                </a:cubicBezTo>
                <a:cubicBezTo>
                  <a:pt x="683984" y="1240267"/>
                  <a:pt x="644070" y="1243362"/>
                  <a:pt x="620403" y="1267309"/>
                </a:cubicBezTo>
                <a:cubicBezTo>
                  <a:pt x="507293" y="1381763"/>
                  <a:pt x="327220" y="1410428"/>
                  <a:pt x="181345" y="1326202"/>
                </a:cubicBezTo>
                <a:cubicBezTo>
                  <a:pt x="7931" y="1226085"/>
                  <a:pt x="-51485" y="1004345"/>
                  <a:pt x="48636" y="830934"/>
                </a:cubicBezTo>
                <a:cubicBezTo>
                  <a:pt x="148756" y="657524"/>
                  <a:pt x="370500" y="598107"/>
                  <a:pt x="543916" y="698227"/>
                </a:cubicBezTo>
                <a:cubicBezTo>
                  <a:pt x="561923" y="708624"/>
                  <a:pt x="585763" y="702242"/>
                  <a:pt x="595721" y="683987"/>
                </a:cubicBezTo>
                <a:cubicBezTo>
                  <a:pt x="597527" y="680681"/>
                  <a:pt x="599375" y="677386"/>
                  <a:pt x="601270" y="674105"/>
                </a:cubicBezTo>
                <a:cubicBezTo>
                  <a:pt x="609926" y="659114"/>
                  <a:pt x="608606" y="640249"/>
                  <a:pt x="598174" y="626434"/>
                </a:cubicBezTo>
                <a:cubicBezTo>
                  <a:pt x="506436" y="504956"/>
                  <a:pt x="490674" y="335547"/>
                  <a:pt x="571577" y="195422"/>
                </a:cubicBezTo>
                <a:cubicBezTo>
                  <a:pt x="639011" y="78625"/>
                  <a:pt x="757643" y="9815"/>
                  <a:pt x="882758" y="97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7" name="Pladsholder til billede 46">
            <a:extLst>
              <a:ext uri="{FF2B5EF4-FFF2-40B4-BE49-F238E27FC236}">
                <a16:creationId xmlns:a16="http://schemas.microsoft.com/office/drawing/2014/main" id="{0A29DAD8-6644-4A76-F66E-30C315D7A63F}"/>
              </a:ext>
            </a:extLst>
          </p:cNvPr>
          <p:cNvSpPr>
            <a:spLocks noGrp="1"/>
          </p:cNvSpPr>
          <p:nvPr>
            <p:ph type="pic" sz="quarter" idx="23"/>
          </p:nvPr>
        </p:nvSpPr>
        <p:spPr>
          <a:xfrm>
            <a:off x="5352729" y="4680351"/>
            <a:ext cx="1461096" cy="1376149"/>
          </a:xfrm>
          <a:custGeom>
            <a:avLst/>
            <a:gdLst>
              <a:gd name="connsiteX0" fmla="*/ 354998 w 1461096"/>
              <a:gd name="connsiteY0" fmla="*/ 83 h 1376149"/>
              <a:gd name="connsiteX1" fmla="*/ 621192 w 1461096"/>
              <a:gd name="connsiteY1" fmla="*/ 107634 h 1376149"/>
              <a:gd name="connsiteX2" fmla="*/ 711086 w 1461096"/>
              <a:gd name="connsiteY2" fmla="*/ 113535 h 1376149"/>
              <a:gd name="connsiteX3" fmla="*/ 770526 w 1461096"/>
              <a:gd name="connsiteY3" fmla="*/ 72794 h 1376149"/>
              <a:gd name="connsiteX4" fmla="*/ 1399349 w 1461096"/>
              <a:gd name="connsiteY4" fmla="*/ 241228 h 1376149"/>
              <a:gd name="connsiteX5" fmla="*/ 1306286 w 1461096"/>
              <a:gd name="connsiteY5" fmla="*/ 815576 h 1376149"/>
              <a:gd name="connsiteX6" fmla="*/ 1287845 w 1461096"/>
              <a:gd name="connsiteY6" fmla="*/ 879242 h 1376149"/>
              <a:gd name="connsiteX7" fmla="*/ 1106715 w 1461096"/>
              <a:gd name="connsiteY7" fmla="*/ 1323687 h 1376149"/>
              <a:gd name="connsiteX8" fmla="*/ 572305 w 1461096"/>
              <a:gd name="connsiteY8" fmla="*/ 1180540 h 1376149"/>
              <a:gd name="connsiteX9" fmla="*/ 598935 w 1461096"/>
              <a:gd name="connsiteY9" fmla="*/ 749118 h 1376149"/>
              <a:gd name="connsiteX10" fmla="*/ 602035 w 1461096"/>
              <a:gd name="connsiteY10" fmla="*/ 701401 h 1376149"/>
              <a:gd name="connsiteX11" fmla="*/ 596479 w 1461096"/>
              <a:gd name="connsiteY11" fmla="*/ 691510 h 1376149"/>
              <a:gd name="connsiteX12" fmla="*/ 544608 w 1461096"/>
              <a:gd name="connsiteY12" fmla="*/ 677257 h 1376149"/>
              <a:gd name="connsiteX13" fmla="*/ 48698 w 1461096"/>
              <a:gd name="connsiteY13" fmla="*/ 544423 h 1376149"/>
              <a:gd name="connsiteX14" fmla="*/ 181577 w 1461096"/>
              <a:gd name="connsiteY14" fmla="*/ 48681 h 1376149"/>
              <a:gd name="connsiteX15" fmla="*/ 354998 w 1461096"/>
              <a:gd name="connsiteY15" fmla="*/ 83 h 137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1096" h="1376149">
                <a:moveTo>
                  <a:pt x="354998" y="83"/>
                </a:moveTo>
                <a:cubicBezTo>
                  <a:pt x="453434" y="-2023"/>
                  <a:pt x="550409" y="36036"/>
                  <a:pt x="621192" y="107634"/>
                </a:cubicBezTo>
                <a:cubicBezTo>
                  <a:pt x="644889" y="131603"/>
                  <a:pt x="684854" y="134701"/>
                  <a:pt x="711086" y="113535"/>
                </a:cubicBezTo>
                <a:cubicBezTo>
                  <a:pt x="729527" y="98655"/>
                  <a:pt x="749357" y="85011"/>
                  <a:pt x="770526" y="72794"/>
                </a:cubicBezTo>
                <a:cubicBezTo>
                  <a:pt x="990697" y="-54280"/>
                  <a:pt x="1272228" y="21131"/>
                  <a:pt x="1399349" y="241228"/>
                </a:cubicBezTo>
                <a:cubicBezTo>
                  <a:pt x="1510626" y="433908"/>
                  <a:pt x="1466682" y="673594"/>
                  <a:pt x="1306286" y="815576"/>
                </a:cubicBezTo>
                <a:cubicBezTo>
                  <a:pt x="1288459" y="831357"/>
                  <a:pt x="1281391" y="856329"/>
                  <a:pt x="1287845" y="879242"/>
                </a:cubicBezTo>
                <a:cubicBezTo>
                  <a:pt x="1335190" y="1047307"/>
                  <a:pt x="1264913" y="1232382"/>
                  <a:pt x="1106715" y="1323687"/>
                </a:cubicBezTo>
                <a:cubicBezTo>
                  <a:pt x="919600" y="1431688"/>
                  <a:pt x="680336" y="1367590"/>
                  <a:pt x="572305" y="1180540"/>
                </a:cubicBezTo>
                <a:cubicBezTo>
                  <a:pt x="491299" y="1040281"/>
                  <a:pt x="507081" y="870711"/>
                  <a:pt x="598935" y="749118"/>
                </a:cubicBezTo>
                <a:cubicBezTo>
                  <a:pt x="609381" y="735290"/>
                  <a:pt x="610702" y="716407"/>
                  <a:pt x="602035" y="701401"/>
                </a:cubicBezTo>
                <a:cubicBezTo>
                  <a:pt x="600138" y="698118"/>
                  <a:pt x="598287" y="694820"/>
                  <a:pt x="596479" y="691510"/>
                </a:cubicBezTo>
                <a:cubicBezTo>
                  <a:pt x="586508" y="673238"/>
                  <a:pt x="562638" y="666849"/>
                  <a:pt x="544608" y="677257"/>
                </a:cubicBezTo>
                <a:cubicBezTo>
                  <a:pt x="370972" y="777470"/>
                  <a:pt x="148946" y="717999"/>
                  <a:pt x="48698" y="544423"/>
                </a:cubicBezTo>
                <a:cubicBezTo>
                  <a:pt x="-51550" y="370847"/>
                  <a:pt x="7942" y="148896"/>
                  <a:pt x="181577" y="48681"/>
                </a:cubicBezTo>
                <a:cubicBezTo>
                  <a:pt x="236349" y="17069"/>
                  <a:pt x="295937" y="1347"/>
                  <a:pt x="354998" y="8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3" name="Pladsholder til billede 42">
            <a:extLst>
              <a:ext uri="{FF2B5EF4-FFF2-40B4-BE49-F238E27FC236}">
                <a16:creationId xmlns:a16="http://schemas.microsoft.com/office/drawing/2014/main" id="{A11EAEE8-1573-6720-EB4E-FE1432F848F6}"/>
              </a:ext>
            </a:extLst>
          </p:cNvPr>
          <p:cNvSpPr>
            <a:spLocks noGrp="1"/>
          </p:cNvSpPr>
          <p:nvPr>
            <p:ph type="pic" sz="quarter" idx="24"/>
          </p:nvPr>
        </p:nvSpPr>
        <p:spPr>
          <a:xfrm>
            <a:off x="5352401" y="2695277"/>
            <a:ext cx="1159470" cy="1498895"/>
          </a:xfrm>
          <a:custGeom>
            <a:avLst/>
            <a:gdLst>
              <a:gd name="connsiteX0" fmla="*/ 677066 w 1159470"/>
              <a:gd name="connsiteY0" fmla="*/ 0 h 1498895"/>
              <a:gd name="connsiteX1" fmla="*/ 1159470 w 1159470"/>
              <a:gd name="connsiteY1" fmla="*/ 482424 h 1498895"/>
              <a:gd name="connsiteX2" fmla="*/ 677066 w 1159470"/>
              <a:gd name="connsiteY2" fmla="*/ 964847 h 1498895"/>
              <a:gd name="connsiteX3" fmla="*/ 648553 w 1159470"/>
              <a:gd name="connsiteY3" fmla="*/ 1011439 h 1498895"/>
              <a:gd name="connsiteX4" fmla="*/ 681717 w 1159470"/>
              <a:gd name="connsiteY4" fmla="*/ 1158210 h 1498895"/>
              <a:gd name="connsiteX5" fmla="*/ 340859 w 1159470"/>
              <a:gd name="connsiteY5" fmla="*/ 1498895 h 1498895"/>
              <a:gd name="connsiteX6" fmla="*/ 0 w 1159470"/>
              <a:gd name="connsiteY6" fmla="*/ 1158210 h 1498895"/>
              <a:gd name="connsiteX7" fmla="*/ 203741 w 1159470"/>
              <a:gd name="connsiteY7" fmla="*/ 846212 h 1498895"/>
              <a:gd name="connsiteX8" fmla="*/ 253153 w 1159470"/>
              <a:gd name="connsiteY8" fmla="*/ 712866 h 1498895"/>
              <a:gd name="connsiteX9" fmla="*/ 194662 w 1159470"/>
              <a:gd name="connsiteY9" fmla="*/ 482424 h 1498895"/>
              <a:gd name="connsiteX10" fmla="*/ 677066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677066" y="0"/>
                </a:moveTo>
                <a:cubicBezTo>
                  <a:pt x="943491" y="0"/>
                  <a:pt x="1159470" y="215988"/>
                  <a:pt x="1159470" y="482424"/>
                </a:cubicBezTo>
                <a:cubicBezTo>
                  <a:pt x="1159470" y="748859"/>
                  <a:pt x="943491" y="964847"/>
                  <a:pt x="677066" y="964847"/>
                </a:cubicBezTo>
                <a:cubicBezTo>
                  <a:pt x="654736" y="964847"/>
                  <a:pt x="638909" y="991280"/>
                  <a:pt x="648553" y="1011439"/>
                </a:cubicBezTo>
                <a:cubicBezTo>
                  <a:pt x="669813" y="1055886"/>
                  <a:pt x="681717" y="1105658"/>
                  <a:pt x="681717" y="1158210"/>
                </a:cubicBezTo>
                <a:cubicBezTo>
                  <a:pt x="681717" y="1346365"/>
                  <a:pt x="529111" y="1498895"/>
                  <a:pt x="340859" y="1498895"/>
                </a:cubicBezTo>
                <a:cubicBezTo>
                  <a:pt x="152607" y="1498895"/>
                  <a:pt x="0" y="1346365"/>
                  <a:pt x="0" y="1158210"/>
                </a:cubicBezTo>
                <a:cubicBezTo>
                  <a:pt x="0" y="1018807"/>
                  <a:pt x="83770" y="898959"/>
                  <a:pt x="203741" y="846212"/>
                </a:cubicBezTo>
                <a:cubicBezTo>
                  <a:pt x="249578" y="826059"/>
                  <a:pt x="277117" y="756862"/>
                  <a:pt x="253153" y="712866"/>
                </a:cubicBezTo>
                <a:cubicBezTo>
                  <a:pt x="215855" y="644394"/>
                  <a:pt x="194662" y="565884"/>
                  <a:pt x="194662" y="482424"/>
                </a:cubicBezTo>
                <a:cubicBezTo>
                  <a:pt x="194662" y="215988"/>
                  <a:pt x="410642" y="0"/>
                  <a:pt x="677066"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53" name="Titel 4">
            <a:extLst>
              <a:ext uri="{FF2B5EF4-FFF2-40B4-BE49-F238E27FC236}">
                <a16:creationId xmlns:a16="http://schemas.microsoft.com/office/drawing/2014/main" id="{6F25F5E2-2F4C-23C9-C94A-02A7510C7C98}"/>
              </a:ext>
            </a:extLst>
          </p:cNvPr>
          <p:cNvSpPr txBox="1">
            <a:spLocks/>
          </p:cNvSpPr>
          <p:nvPr userDrawn="1"/>
        </p:nvSpPr>
        <p:spPr>
          <a:xfrm>
            <a:off x="376980" y="383526"/>
            <a:ext cx="3035144" cy="779230"/>
          </a:xfrm>
          <a:prstGeom prst="rect">
            <a:avLst/>
          </a:prstGeom>
        </p:spPr>
        <p:txBody>
          <a:bodyPr vert="horz" lIns="0" tIns="0" rIns="0" bIns="0" rtlCol="0" anchor="t" anchorCtr="0">
            <a:noAutofit/>
          </a:bodyPr>
          <a:lstStyle>
            <a:lvl1pPr algn="l" defTabSz="914400" rtl="0" eaLnBrk="1" latinLnBrk="0" hangingPunct="1">
              <a:lnSpc>
                <a:spcPct val="87500"/>
              </a:lnSpc>
              <a:spcBef>
                <a:spcPct val="0"/>
              </a:spcBef>
              <a:buNone/>
              <a:defRPr sz="5400" b="0" kern="1200" spc="-96" baseline="0">
                <a:solidFill>
                  <a:schemeClr val="tx1"/>
                </a:solidFill>
                <a:latin typeface="+mj-lt"/>
                <a:ea typeface="+mj-ea"/>
                <a:cs typeface="+mj-cs"/>
              </a:defRPr>
            </a:lvl1pPr>
          </a:lstStyle>
          <a:p>
            <a:r>
              <a:rPr lang="da-DK" sz="2600" dirty="0"/>
              <a:t>CFU Billedmasker</a:t>
            </a:r>
          </a:p>
        </p:txBody>
      </p:sp>
      <p:sp>
        <p:nvSpPr>
          <p:cNvPr id="54" name="Pladsholder til indhold 3">
            <a:extLst>
              <a:ext uri="{FF2B5EF4-FFF2-40B4-BE49-F238E27FC236}">
                <a16:creationId xmlns:a16="http://schemas.microsoft.com/office/drawing/2014/main" id="{80041C2C-C34F-D970-95DF-7735047E5B8F}"/>
              </a:ext>
            </a:extLst>
          </p:cNvPr>
          <p:cNvSpPr txBox="1">
            <a:spLocks/>
          </p:cNvSpPr>
          <p:nvPr userDrawn="1"/>
        </p:nvSpPr>
        <p:spPr>
          <a:xfrm>
            <a:off x="376980" y="1204027"/>
            <a:ext cx="3323578" cy="4576049"/>
          </a:xfrm>
          <a:prstGeom prst="rect">
            <a:avLst/>
          </a:prstGeom>
        </p:spPr>
        <p:txBody>
          <a:bodyPr lIns="0" tIns="0" rIns="0" bIns="0"/>
          <a:lst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200" dirty="0">
                <a:solidFill>
                  <a:srgbClr val="2A2A2A"/>
                </a:solidFill>
              </a:rPr>
              <a:t>Disse former kan anvendes som masker til billeder, på samme måde som i de </a:t>
            </a:r>
            <a:r>
              <a:rPr lang="da-DK" sz="1200" dirty="0" err="1">
                <a:solidFill>
                  <a:srgbClr val="2A2A2A"/>
                </a:solidFill>
              </a:rPr>
              <a:t>forudskabte</a:t>
            </a:r>
            <a:r>
              <a:rPr lang="da-DK" sz="1200" dirty="0">
                <a:solidFill>
                  <a:srgbClr val="2A2A2A"/>
                </a:solidFill>
              </a:rPr>
              <a:t> layouttyper, men kan frit kopieres ind de steder, hvor de eksisterende former ikke fungerer optimalt ift. det valgte billedmateriale. </a:t>
            </a:r>
          </a:p>
          <a:p>
            <a:pPr marL="0" indent="0">
              <a:buFont typeface="Arial" panose="020B0604020202020204" pitchFamily="34" charset="0"/>
              <a:buNone/>
            </a:pPr>
            <a:r>
              <a:rPr lang="da-DK" sz="1200" dirty="0">
                <a:solidFill>
                  <a:srgbClr val="2A2A2A"/>
                </a:solidFill>
              </a:rPr>
              <a:t>For at anvende dem, gør således:</a:t>
            </a:r>
          </a:p>
          <a:p>
            <a:r>
              <a:rPr lang="da-DK" sz="1200" dirty="0">
                <a:solidFill>
                  <a:srgbClr val="2A2A2A"/>
                </a:solidFill>
              </a:rPr>
              <a:t>Tryk på billedsymbolet midt i den ønskede form og find dit ønskede billede</a:t>
            </a:r>
          </a:p>
          <a:p>
            <a:r>
              <a:rPr lang="da-DK" sz="1200" dirty="0">
                <a:solidFill>
                  <a:srgbClr val="2A2A2A"/>
                </a:solidFill>
              </a:rPr>
              <a:t>Kopier formen (nu med billedet i)</a:t>
            </a:r>
          </a:p>
          <a:p>
            <a:r>
              <a:rPr lang="da-DK" sz="1200" dirty="0">
                <a:solidFill>
                  <a:srgbClr val="2A2A2A"/>
                </a:solidFill>
              </a:rPr>
              <a:t>Indsæt den på det ønskede slide og skalér den til en passende størrelse på </a:t>
            </a:r>
            <a:r>
              <a:rPr lang="da-DK" sz="1200" dirty="0" err="1">
                <a:solidFill>
                  <a:srgbClr val="2A2A2A"/>
                </a:solidFill>
              </a:rPr>
              <a:t>slidet</a:t>
            </a:r>
            <a:endParaRPr lang="da-DK" sz="1200" dirty="0">
              <a:solidFill>
                <a:srgbClr val="2A2A2A"/>
              </a:solidFill>
            </a:endParaRPr>
          </a:p>
          <a:p>
            <a:r>
              <a:rPr lang="da-DK" sz="1200" dirty="0">
                <a:solidFill>
                  <a:srgbClr val="2A2A2A"/>
                </a:solidFill>
              </a:rPr>
              <a:t>Ønsker du at skalere eller flytte billedet inden i masken, gøres det ved at klikke på formen, finde ‘Beskær’ (under Billedformatering) og klikke og trække i hjørnerne på billedet. </a:t>
            </a:r>
          </a:p>
          <a:p>
            <a:endParaRPr lang="da-DK" sz="1200" dirty="0">
              <a:solidFill>
                <a:srgbClr val="2A2A2A"/>
              </a:solidFill>
            </a:endParaRPr>
          </a:p>
          <a:p>
            <a:endParaRPr lang="da-DK" sz="1200" dirty="0">
              <a:solidFill>
                <a:srgbClr val="2A2A2A"/>
              </a:solidFill>
            </a:endParaRPr>
          </a:p>
        </p:txBody>
      </p:sp>
      <p:sp>
        <p:nvSpPr>
          <p:cNvPr id="55" name="Pladsholder til tekst 54">
            <a:extLst>
              <a:ext uri="{FF2B5EF4-FFF2-40B4-BE49-F238E27FC236}">
                <a16:creationId xmlns:a16="http://schemas.microsoft.com/office/drawing/2014/main" id="{7FD8ABBC-8A1F-25A2-F1BF-5D31BA8C9140}"/>
              </a:ext>
            </a:extLst>
          </p:cNvPr>
          <p:cNvSpPr>
            <a:spLocks noGrp="1"/>
          </p:cNvSpPr>
          <p:nvPr>
            <p:ph type="body" sz="quarter" idx="2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66788342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m. stor model">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0B93D398-6C17-425E-AA82-D81E74FEADC0}"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sp>
        <p:nvSpPr>
          <p:cNvPr id="7" name="Pladsholder til indhold 6">
            <a:extLst>
              <a:ext uri="{FF2B5EF4-FFF2-40B4-BE49-F238E27FC236}">
                <a16:creationId xmlns:a16="http://schemas.microsoft.com/office/drawing/2014/main" id="{7516206F-0105-E7BC-B6CF-6C5E24EDDEDC}"/>
              </a:ext>
            </a:extLst>
          </p:cNvPr>
          <p:cNvSpPr>
            <a:spLocks noGrp="1"/>
          </p:cNvSpPr>
          <p:nvPr>
            <p:ph sz="quarter" idx="13" hasCustomPrompt="1"/>
          </p:nvPr>
        </p:nvSpPr>
        <p:spPr>
          <a:xfrm>
            <a:off x="377825" y="404813"/>
            <a:ext cx="11442700" cy="6048375"/>
          </a:xfrm>
          <a:noFill/>
        </p:spPr>
        <p:txBody>
          <a:bodyPr lIns="720000" rIns="720000" bIns="2160000" anchor="ctr" anchorCtr="0">
            <a:normAutofit/>
          </a:bodyPr>
          <a:lstStyle>
            <a:lvl1pPr marL="0" indent="0" algn="ctr">
              <a:buNone/>
              <a:defRPr sz="2400"/>
            </a:lvl1pPr>
          </a:lstStyle>
          <a:p>
            <a:pPr lvl="0"/>
            <a:r>
              <a:rPr lang="da-DK" dirty="0"/>
              <a:t>Klik på billedikonet for at tilføje </a:t>
            </a:r>
            <a:br>
              <a:rPr lang="da-DK" dirty="0"/>
            </a:br>
            <a:r>
              <a:rPr lang="da-DK" dirty="0"/>
              <a:t>en model (</a:t>
            </a:r>
            <a:r>
              <a:rPr lang="da-DK" dirty="0" err="1"/>
              <a:t>CFUs</a:t>
            </a:r>
            <a:r>
              <a:rPr lang="da-DK" dirty="0"/>
              <a:t> femte element)</a:t>
            </a:r>
          </a:p>
          <a:p>
            <a:pPr lvl="0"/>
            <a:endParaRPr lang="da-DK" dirty="0"/>
          </a:p>
        </p:txBody>
      </p:sp>
      <p:sp>
        <p:nvSpPr>
          <p:cNvPr id="2" name="Pladsholder til tekst 1">
            <a:extLst>
              <a:ext uri="{FF2B5EF4-FFF2-40B4-BE49-F238E27FC236}">
                <a16:creationId xmlns:a16="http://schemas.microsoft.com/office/drawing/2014/main" id="{D5067493-07D1-2A8B-8545-610C22AB7488}"/>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95194531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2" name="Afrundet rektangel 1">
            <a:extLst>
              <a:ext uri="{FF2B5EF4-FFF2-40B4-BE49-F238E27FC236}">
                <a16:creationId xmlns:a16="http://schemas.microsoft.com/office/drawing/2014/main" id="{8E2C9EF3-8510-ECC2-62CB-92CC648F310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65002E81-BCCE-48B2-B0AA-CBF9D687A0CB}"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16" name="Titel 1">
            <a:extLst>
              <a:ext uri="{FF2B5EF4-FFF2-40B4-BE49-F238E27FC236}">
                <a16:creationId xmlns:a16="http://schemas.microsoft.com/office/drawing/2014/main" id="{7FBB4C53-16D3-ACAC-2354-719DAD45384F}"/>
              </a:ext>
            </a:extLst>
          </p:cNvPr>
          <p:cNvSpPr>
            <a:spLocks noGrp="1"/>
          </p:cNvSpPr>
          <p:nvPr>
            <p:ph type="ctrTitle"/>
          </p:nvPr>
        </p:nvSpPr>
        <p:spPr>
          <a:xfrm>
            <a:off x="1644456" y="136525"/>
            <a:ext cx="8903088" cy="6584950"/>
          </a:xfrm>
        </p:spPr>
        <p:txBody>
          <a:bodyPr anchor="ctr" anchorCtr="0"/>
          <a:lstStyle>
            <a:lvl1pPr algn="ctr">
              <a:defRPr sz="4000" baseline="0"/>
            </a:lvl1pPr>
          </a:lstStyle>
          <a:p>
            <a:r>
              <a:rPr lang="da-DK" dirty="0"/>
              <a:t>Klik for at redigere titeltypografien i masteren</a:t>
            </a:r>
          </a:p>
        </p:txBody>
      </p:sp>
      <p:sp>
        <p:nvSpPr>
          <p:cNvPr id="7" name="Pladsholder til tekst 6">
            <a:extLst>
              <a:ext uri="{FF2B5EF4-FFF2-40B4-BE49-F238E27FC236}">
                <a16:creationId xmlns:a16="http://schemas.microsoft.com/office/drawing/2014/main" id="{D8A8076B-4EE9-04B5-9B8E-A1A51CEE7E6E}"/>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55211157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itat m. foto">
    <p:bg>
      <p:bgRef idx="1001">
        <a:schemeClr val="bg2"/>
      </p:bgRef>
    </p:bg>
    <p:spTree>
      <p:nvGrpSpPr>
        <p:cNvPr id="1" name=""/>
        <p:cNvGrpSpPr/>
        <p:nvPr/>
      </p:nvGrpSpPr>
      <p:grpSpPr>
        <a:xfrm>
          <a:off x="0" y="0"/>
          <a:ext cx="0" cy="0"/>
          <a:chOff x="0" y="0"/>
          <a:chExt cx="0" cy="0"/>
        </a:xfrm>
      </p:grpSpPr>
      <p:sp>
        <p:nvSpPr>
          <p:cNvPr id="18" name="Pladsholder til billede 17">
            <a:extLst>
              <a:ext uri="{FF2B5EF4-FFF2-40B4-BE49-F238E27FC236}">
                <a16:creationId xmlns:a16="http://schemas.microsoft.com/office/drawing/2014/main" id="{37A3B01B-604F-9986-EA20-130C47EFEAC3}"/>
              </a:ext>
            </a:extLst>
          </p:cNvPr>
          <p:cNvSpPr>
            <a:spLocks noGrp="1"/>
          </p:cNvSpPr>
          <p:nvPr>
            <p:ph type="pic" sz="quarter" idx="15"/>
          </p:nvPr>
        </p:nvSpPr>
        <p:spPr>
          <a:xfrm>
            <a:off x="127000" y="127000"/>
            <a:ext cx="11938000" cy="6604000"/>
          </a:xfrm>
          <a:prstGeom prst="roundRect">
            <a:avLst>
              <a:gd name="adj" fmla="val 2308"/>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0F4F1D3B-70E5-4B05-9C68-413B5E6BE947}"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16" name="Titel 1">
            <a:extLst>
              <a:ext uri="{FF2B5EF4-FFF2-40B4-BE49-F238E27FC236}">
                <a16:creationId xmlns:a16="http://schemas.microsoft.com/office/drawing/2014/main" id="{7FBB4C53-16D3-ACAC-2354-719DAD45384F}"/>
              </a:ext>
            </a:extLst>
          </p:cNvPr>
          <p:cNvSpPr>
            <a:spLocks noGrp="1"/>
          </p:cNvSpPr>
          <p:nvPr>
            <p:ph type="ctrTitle"/>
          </p:nvPr>
        </p:nvSpPr>
        <p:spPr>
          <a:xfrm>
            <a:off x="1644456" y="136525"/>
            <a:ext cx="8903088" cy="6584950"/>
          </a:xfrm>
        </p:spPr>
        <p:txBody>
          <a:bodyPr anchor="ctr" anchorCtr="0"/>
          <a:lstStyle>
            <a:lvl1pPr algn="ctr">
              <a:defRPr sz="4000" baseline="0"/>
            </a:lvl1pPr>
          </a:lstStyle>
          <a:p>
            <a:r>
              <a:rPr lang="da-DK" dirty="0"/>
              <a:t>Klik for at redigere titeltypografien i masteren</a:t>
            </a:r>
          </a:p>
        </p:txBody>
      </p:sp>
      <p:sp>
        <p:nvSpPr>
          <p:cNvPr id="2" name="Pladsholder til tekst 1">
            <a:extLst>
              <a:ext uri="{FF2B5EF4-FFF2-40B4-BE49-F238E27FC236}">
                <a16:creationId xmlns:a16="http://schemas.microsoft.com/office/drawing/2014/main" id="{B201D327-8246-8252-2B3A-94EC7171C3D5}"/>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76560674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reaker m. fotomaske">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8EA7E5F7-ECE2-4449-B7C6-883CAC6275FF}"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2" name="Titel 1">
            <a:extLst>
              <a:ext uri="{FF2B5EF4-FFF2-40B4-BE49-F238E27FC236}">
                <a16:creationId xmlns:a16="http://schemas.microsoft.com/office/drawing/2014/main" id="{03AC3169-54EB-DF5B-44BC-FE15A47DF744}"/>
              </a:ext>
            </a:extLst>
          </p:cNvPr>
          <p:cNvSpPr>
            <a:spLocks noGrp="1"/>
          </p:cNvSpPr>
          <p:nvPr>
            <p:ph type="ctrTitle"/>
          </p:nvPr>
        </p:nvSpPr>
        <p:spPr>
          <a:xfrm>
            <a:off x="371475" y="3429000"/>
            <a:ext cx="7169150" cy="3192625"/>
          </a:xfrm>
        </p:spPr>
        <p:txBody>
          <a:bodyPr anchor="b" anchorCtr="0"/>
          <a:lstStyle>
            <a:lvl1pPr algn="l">
              <a:defRPr sz="5400"/>
            </a:lvl1pPr>
          </a:lstStyle>
          <a:p>
            <a:r>
              <a:rPr lang="da-DK" dirty="0"/>
              <a:t>Klik for at redigere titeltypografien i masteren</a:t>
            </a:r>
          </a:p>
        </p:txBody>
      </p:sp>
      <p:sp>
        <p:nvSpPr>
          <p:cNvPr id="27" name="Pladsholder til billede 26">
            <a:extLst>
              <a:ext uri="{FF2B5EF4-FFF2-40B4-BE49-F238E27FC236}">
                <a16:creationId xmlns:a16="http://schemas.microsoft.com/office/drawing/2014/main" id="{E7C0432A-05F9-C614-5458-B8EDA6F74BA0}"/>
              </a:ext>
            </a:extLst>
          </p:cNvPr>
          <p:cNvSpPr>
            <a:spLocks noGrp="1"/>
          </p:cNvSpPr>
          <p:nvPr>
            <p:ph type="pic" sz="quarter" idx="13"/>
          </p:nvPr>
        </p:nvSpPr>
        <p:spPr>
          <a:xfrm>
            <a:off x="6316759" y="939025"/>
            <a:ext cx="5377912" cy="5022144"/>
          </a:xfrm>
          <a:custGeom>
            <a:avLst/>
            <a:gdLst>
              <a:gd name="connsiteX0" fmla="*/ 1747637 w 5377912"/>
              <a:gd name="connsiteY0" fmla="*/ 1166 h 5022144"/>
              <a:gd name="connsiteX1" fmla="*/ 2803855 w 5377912"/>
              <a:gd name="connsiteY1" fmla="*/ 425829 h 5022144"/>
              <a:gd name="connsiteX2" fmla="*/ 2986757 w 5377912"/>
              <a:gd name="connsiteY2" fmla="*/ 615771 h 5022144"/>
              <a:gd name="connsiteX3" fmla="*/ 3313281 w 5377912"/>
              <a:gd name="connsiteY3" fmla="*/ 661071 h 5022144"/>
              <a:gd name="connsiteX4" fmla="*/ 4932336 w 5377912"/>
              <a:gd name="connsiteY4" fmla="*/ 774747 h 5022144"/>
              <a:gd name="connsiteX5" fmla="*/ 5042107 w 5377912"/>
              <a:gd name="connsiteY5" fmla="*/ 2649592 h 5022144"/>
              <a:gd name="connsiteX6" fmla="*/ 3166693 w 5377912"/>
              <a:gd name="connsiteY6" fmla="*/ 2759078 h 5022144"/>
              <a:gd name="connsiteX7" fmla="*/ 2970257 w 5377912"/>
              <a:gd name="connsiteY7" fmla="*/ 2771814 h 5022144"/>
              <a:gd name="connsiteX8" fmla="*/ 2943041 w 5377912"/>
              <a:gd name="connsiteY8" fmla="*/ 2803158 h 5022144"/>
              <a:gd name="connsiteX9" fmla="*/ 2918881 w 5377912"/>
              <a:gd name="connsiteY9" fmla="*/ 2976451 h 5022144"/>
              <a:gd name="connsiteX10" fmla="*/ 2695422 w 5377912"/>
              <a:gd name="connsiteY10" fmla="*/ 4542258 h 5022144"/>
              <a:gd name="connsiteX11" fmla="*/ 674409 w 5377912"/>
              <a:gd name="connsiteY11" fmla="*/ 4660242 h 5022144"/>
              <a:gd name="connsiteX12" fmla="*/ 353800 w 5377912"/>
              <a:gd name="connsiteY12" fmla="*/ 2933573 h 5022144"/>
              <a:gd name="connsiteX13" fmla="*/ 334773 w 5377912"/>
              <a:gd name="connsiteY13" fmla="*/ 2691775 h 5022144"/>
              <a:gd name="connsiteX14" fmla="*/ 425811 w 5377912"/>
              <a:gd name="connsiteY14" fmla="*/ 564656 h 5022144"/>
              <a:gd name="connsiteX15" fmla="*/ 1747637 w 5377912"/>
              <a:gd name="connsiteY15" fmla="*/ 1166 h 502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7912" h="5022144">
                <a:moveTo>
                  <a:pt x="1747637" y="1166"/>
                </a:moveTo>
                <a:cubicBezTo>
                  <a:pt x="2124892" y="15166"/>
                  <a:pt x="2499743" y="155391"/>
                  <a:pt x="2803855" y="425829"/>
                </a:cubicBezTo>
                <a:cubicBezTo>
                  <a:pt x="2870687" y="485259"/>
                  <a:pt x="2931667" y="548816"/>
                  <a:pt x="2986757" y="615771"/>
                </a:cubicBezTo>
                <a:cubicBezTo>
                  <a:pt x="3065125" y="711015"/>
                  <a:pt x="3210638" y="729456"/>
                  <a:pt x="3313281" y="661071"/>
                </a:cubicBezTo>
                <a:cubicBezTo>
                  <a:pt x="3803832" y="334237"/>
                  <a:pt x="4471204" y="364675"/>
                  <a:pt x="4932336" y="774747"/>
                </a:cubicBezTo>
                <a:cubicBezTo>
                  <a:pt x="5480531" y="1262240"/>
                  <a:pt x="5529666" y="2101634"/>
                  <a:pt x="5042107" y="2649592"/>
                </a:cubicBezTo>
                <a:cubicBezTo>
                  <a:pt x="4554546" y="3197550"/>
                  <a:pt x="3714888" y="3246567"/>
                  <a:pt x="3166693" y="2759078"/>
                </a:cubicBezTo>
                <a:cubicBezTo>
                  <a:pt x="3109764" y="2708450"/>
                  <a:pt x="3019501" y="2713703"/>
                  <a:pt x="2970257" y="2771814"/>
                </a:cubicBezTo>
                <a:cubicBezTo>
                  <a:pt x="2961337" y="2782341"/>
                  <a:pt x="2952266" y="2792792"/>
                  <a:pt x="2943041" y="2803158"/>
                </a:cubicBezTo>
                <a:cubicBezTo>
                  <a:pt x="2900889" y="2850528"/>
                  <a:pt x="2891666" y="2919177"/>
                  <a:pt x="2918881" y="2976451"/>
                </a:cubicBezTo>
                <a:cubicBezTo>
                  <a:pt x="3158187" y="3480109"/>
                  <a:pt x="3089404" y="4099479"/>
                  <a:pt x="2695422" y="4542258"/>
                </a:cubicBezTo>
                <a:cubicBezTo>
                  <a:pt x="2170002" y="5132748"/>
                  <a:pt x="1265157" y="5185605"/>
                  <a:pt x="674409" y="4660242"/>
                </a:cubicBezTo>
                <a:cubicBezTo>
                  <a:pt x="174955" y="4216094"/>
                  <a:pt x="59909" y="3500884"/>
                  <a:pt x="353800" y="2933573"/>
                </a:cubicBezTo>
                <a:cubicBezTo>
                  <a:pt x="393867" y="2856224"/>
                  <a:pt x="386995" y="2761506"/>
                  <a:pt x="334773" y="2691775"/>
                </a:cubicBezTo>
                <a:cubicBezTo>
                  <a:pt x="-135080" y="2064389"/>
                  <a:pt x="-115416" y="1172920"/>
                  <a:pt x="425811" y="564656"/>
                </a:cubicBezTo>
                <a:cubicBezTo>
                  <a:pt x="773573" y="173822"/>
                  <a:pt x="1262593" y="-16834"/>
                  <a:pt x="1747637" y="1166"/>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a:p>
        </p:txBody>
      </p:sp>
      <p:sp>
        <p:nvSpPr>
          <p:cNvPr id="16" name="Pladsholder til tekst 15">
            <a:extLst>
              <a:ext uri="{FF2B5EF4-FFF2-40B4-BE49-F238E27FC236}">
                <a16:creationId xmlns:a16="http://schemas.microsoft.com/office/drawing/2014/main" id="{DA56E4D7-663D-FA48-308E-FDFA25D59A1F}"/>
              </a:ext>
            </a:extLst>
          </p:cNvPr>
          <p:cNvSpPr>
            <a:spLocks noGrp="1"/>
          </p:cNvSpPr>
          <p:nvPr>
            <p:ph type="body" sz="quarter" idx="14" hasCustomPrompt="1"/>
          </p:nvPr>
        </p:nvSpPr>
        <p:spPr>
          <a:xfrm>
            <a:off x="377937" y="398740"/>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46709358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reaker m. foto">
    <p:bg>
      <p:bgRef idx="1001">
        <a:schemeClr val="bg2"/>
      </p:bgRef>
    </p:bg>
    <p:spTree>
      <p:nvGrpSpPr>
        <p:cNvPr id="1" name=""/>
        <p:cNvGrpSpPr/>
        <p:nvPr/>
      </p:nvGrpSpPr>
      <p:grpSpPr>
        <a:xfrm>
          <a:off x="0" y="0"/>
          <a:ext cx="0" cy="0"/>
          <a:chOff x="0" y="0"/>
          <a:chExt cx="0" cy="0"/>
        </a:xfrm>
      </p:grpSpPr>
      <p:sp>
        <p:nvSpPr>
          <p:cNvPr id="16" name="Pladsholder til billede 15">
            <a:extLst>
              <a:ext uri="{FF2B5EF4-FFF2-40B4-BE49-F238E27FC236}">
                <a16:creationId xmlns:a16="http://schemas.microsoft.com/office/drawing/2014/main" id="{18CBDD71-EADD-0EF5-773A-7A871B7ED26A}"/>
              </a:ext>
            </a:extLst>
          </p:cNvPr>
          <p:cNvSpPr>
            <a:spLocks noGrp="1"/>
          </p:cNvSpPr>
          <p:nvPr>
            <p:ph type="pic" sz="quarter" idx="13"/>
          </p:nvPr>
        </p:nvSpPr>
        <p:spPr>
          <a:xfrm>
            <a:off x="127000" y="127000"/>
            <a:ext cx="11938000" cy="6604000"/>
          </a:xfrm>
          <a:prstGeom prst="roundRect">
            <a:avLst>
              <a:gd name="adj" fmla="val 1795"/>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778FCA2E-EC4C-42CA-A05F-AA388FA4C76F}"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2" name="Titel 1">
            <a:extLst>
              <a:ext uri="{FF2B5EF4-FFF2-40B4-BE49-F238E27FC236}">
                <a16:creationId xmlns:a16="http://schemas.microsoft.com/office/drawing/2014/main" id="{03AC3169-54EB-DF5B-44BC-FE15A47DF744}"/>
              </a:ext>
            </a:extLst>
          </p:cNvPr>
          <p:cNvSpPr>
            <a:spLocks noGrp="1"/>
          </p:cNvSpPr>
          <p:nvPr>
            <p:ph type="ctrTitle"/>
          </p:nvPr>
        </p:nvSpPr>
        <p:spPr>
          <a:xfrm>
            <a:off x="371475" y="3429000"/>
            <a:ext cx="7169150" cy="3192625"/>
          </a:xfrm>
        </p:spPr>
        <p:txBody>
          <a:bodyPr anchor="b" anchorCtr="0"/>
          <a:lstStyle>
            <a:lvl1pPr algn="l">
              <a:defRPr sz="5400">
                <a:solidFill>
                  <a:schemeClr val="accent2"/>
                </a:solidFill>
              </a:defRPr>
            </a:lvl1p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52B37FE5-40F5-66A7-FD95-B4D06931A937}"/>
              </a:ext>
            </a:extLst>
          </p:cNvPr>
          <p:cNvSpPr>
            <a:spLocks noGrp="1"/>
          </p:cNvSpPr>
          <p:nvPr>
            <p:ph type="body" sz="quarter" idx="14" hasCustomPrompt="1"/>
          </p:nvPr>
        </p:nvSpPr>
        <p:spPr>
          <a:xfrm>
            <a:off x="377937" y="398740"/>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2"/>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1129088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fmelder">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10433896" y="6345061"/>
            <a:ext cx="1381125" cy="365125"/>
          </a:xfrm>
        </p:spPr>
        <p:txBody>
          <a:bodyPr/>
          <a:lstStyle>
            <a:lvl1pPr algn="r">
              <a:defRPr/>
            </a:lvl1pPr>
          </a:lstStyle>
          <a:p>
            <a:fld id="{B04E272A-48F6-45D5-9408-E9351626D3D9}" type="datetime1">
              <a:rPr lang="da-DK" smtClean="0"/>
              <a:t>07-12-2023</a:t>
            </a:fld>
            <a:endParaRPr lang="da-DK" dirty="0"/>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80439"/>
            <a:ext cx="4397375" cy="365125"/>
          </a:xfrm>
        </p:spPr>
        <p:txBody>
          <a:bodyPr/>
          <a:lstStyle/>
          <a:p>
            <a:r>
              <a:rPr lang="sv-SE"/>
              <a:t>Efter idé af CFU, Absalon</a:t>
            </a:r>
            <a:endParaRPr lang="da-DK"/>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80439"/>
            <a:ext cx="1131146" cy="365125"/>
          </a:xfrm>
        </p:spPr>
        <p:txBody>
          <a:bodyPr/>
          <a:lstStyle/>
          <a:p>
            <a:fld id="{524AA346-F50D-4D42-AC45-CDC7643E9390}" type="slidenum">
              <a:rPr lang="da-DK" smtClean="0"/>
              <a:t>‹nr.›</a:t>
            </a:fld>
            <a:endParaRPr lang="da-DK" dirty="0"/>
          </a:p>
        </p:txBody>
      </p:sp>
      <p:sp>
        <p:nvSpPr>
          <p:cNvPr id="2" name="Pladsholder til tekst 2">
            <a:extLst>
              <a:ext uri="{FF2B5EF4-FFF2-40B4-BE49-F238E27FC236}">
                <a16:creationId xmlns:a16="http://schemas.microsoft.com/office/drawing/2014/main" id="{B446A3D4-059C-7E61-796D-9201B54E9371}"/>
              </a:ext>
            </a:extLst>
          </p:cNvPr>
          <p:cNvSpPr>
            <a:spLocks noGrp="1"/>
          </p:cNvSpPr>
          <p:nvPr>
            <p:ph type="body" sz="quarter" idx="13" hasCustomPrompt="1"/>
          </p:nvPr>
        </p:nvSpPr>
        <p:spPr>
          <a:xfrm>
            <a:off x="371475"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3" name="Pladsholder til tekst 2">
            <a:extLst>
              <a:ext uri="{FF2B5EF4-FFF2-40B4-BE49-F238E27FC236}">
                <a16:creationId xmlns:a16="http://schemas.microsoft.com/office/drawing/2014/main" id="{FBC2A063-8415-87BE-56C5-D8F64D6E4799}"/>
              </a:ext>
            </a:extLst>
          </p:cNvPr>
          <p:cNvSpPr>
            <a:spLocks noGrp="1"/>
          </p:cNvSpPr>
          <p:nvPr>
            <p:ph type="body" sz="quarter" idx="14" hasCustomPrompt="1"/>
          </p:nvPr>
        </p:nvSpPr>
        <p:spPr>
          <a:xfrm>
            <a:off x="3126951"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5" name="Pladsholder til tekst 2">
            <a:extLst>
              <a:ext uri="{FF2B5EF4-FFF2-40B4-BE49-F238E27FC236}">
                <a16:creationId xmlns:a16="http://schemas.microsoft.com/office/drawing/2014/main" id="{B6104D06-CB04-DA4E-DB5F-348DCE7B5A26}"/>
              </a:ext>
            </a:extLst>
          </p:cNvPr>
          <p:cNvSpPr>
            <a:spLocks noGrp="1"/>
          </p:cNvSpPr>
          <p:nvPr>
            <p:ph type="body" sz="quarter" idx="15" hasCustomPrompt="1"/>
          </p:nvPr>
        </p:nvSpPr>
        <p:spPr>
          <a:xfrm>
            <a:off x="5883698"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7" name="Pladsholder til tekst 2">
            <a:extLst>
              <a:ext uri="{FF2B5EF4-FFF2-40B4-BE49-F238E27FC236}">
                <a16:creationId xmlns:a16="http://schemas.microsoft.com/office/drawing/2014/main" id="{D7899068-5FA7-3128-38F1-23144BE5EB07}"/>
              </a:ext>
            </a:extLst>
          </p:cNvPr>
          <p:cNvSpPr>
            <a:spLocks noGrp="1"/>
          </p:cNvSpPr>
          <p:nvPr>
            <p:ph type="body" sz="quarter" idx="16" hasCustomPrompt="1"/>
          </p:nvPr>
        </p:nvSpPr>
        <p:spPr>
          <a:xfrm>
            <a:off x="8640445"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3" name="Pladsholder til tekst 12">
            <a:extLst>
              <a:ext uri="{FF2B5EF4-FFF2-40B4-BE49-F238E27FC236}">
                <a16:creationId xmlns:a16="http://schemas.microsoft.com/office/drawing/2014/main" id="{FCD4E7FE-CAB7-DB79-E08F-576286B8A638}"/>
              </a:ext>
            </a:extLst>
          </p:cNvPr>
          <p:cNvSpPr>
            <a:spLocks noGrp="1"/>
          </p:cNvSpPr>
          <p:nvPr>
            <p:ph type="body" sz="quarter" idx="17" hasCustomPrompt="1"/>
          </p:nvPr>
        </p:nvSpPr>
        <p:spPr>
          <a:xfrm>
            <a:off x="4513086" y="2348797"/>
            <a:ext cx="3143250" cy="1731424"/>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7537779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elslide">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10204062"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7169149"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180439"/>
            <a:ext cx="1381125" cy="365125"/>
          </a:xfrm>
        </p:spPr>
        <p:txBody>
          <a:bodyPr/>
          <a:lstStyle/>
          <a:p>
            <a:fld id="{262E042E-EE0B-4F5D-B85B-0C4BD0DFB111}"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80439"/>
            <a:ext cx="4397375" cy="365125"/>
          </a:xfrm>
        </p:spPr>
        <p:txBody>
          <a:bodyPr/>
          <a:lstStyle/>
          <a:p>
            <a:r>
              <a:rPr lang="sv-SE"/>
              <a:t>Efter idé af CFU, Absalon</a:t>
            </a:r>
            <a:endParaRPr lang="da-DK"/>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80439"/>
            <a:ext cx="1131146" cy="365125"/>
          </a:xfrm>
        </p:spPr>
        <p:txBody>
          <a:bodyPr/>
          <a:lstStyle/>
          <a:p>
            <a:fld id="{524AA346-F50D-4D42-AC45-CDC7643E9390}" type="slidenum">
              <a:rPr lang="da-DK" smtClean="0"/>
              <a:t>‹nr.›</a:t>
            </a:fld>
            <a:endParaRPr lang="da-DK" dirty="0"/>
          </a:p>
        </p:txBody>
      </p:sp>
      <p:sp>
        <p:nvSpPr>
          <p:cNvPr id="13" name="Pladsholder til tekst 12">
            <a:extLst>
              <a:ext uri="{FF2B5EF4-FFF2-40B4-BE49-F238E27FC236}">
                <a16:creationId xmlns:a16="http://schemas.microsoft.com/office/drawing/2014/main" id="{BB28CEEF-FA1F-7817-E4F9-ECC43E76281A}"/>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531725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m. foto">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hasCustomPrompt="1"/>
          </p:nvPr>
        </p:nvSpPr>
        <p:spPr>
          <a:xfrm>
            <a:off x="376979" y="383527"/>
            <a:ext cx="5395171" cy="674622"/>
          </a:xfrm>
        </p:spPr>
        <p:txBody>
          <a:bodyPr/>
          <a:lstStyle>
            <a:lvl1pPr>
              <a:defRPr sz="2600" spc="0" baseline="0"/>
            </a:lvl1pPr>
          </a:lstStyle>
          <a:p>
            <a:r>
              <a:rPr lang="da-DK" dirty="0"/>
              <a:t>Agenda</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hasCustomPrompt="1"/>
          </p:nvPr>
        </p:nvSpPr>
        <p:spPr>
          <a:xfrm>
            <a:off x="1635125" y="1419225"/>
            <a:ext cx="4137026" cy="457604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a-DK" dirty="0"/>
              <a:t>Oplæg v/ Fornavn Efternavn</a:t>
            </a:r>
          </a:p>
          <a:p>
            <a:pPr lvl="0"/>
            <a:r>
              <a:rPr lang="da-DK" dirty="0"/>
              <a:t>Diskussion i grupper</a:t>
            </a:r>
          </a:p>
          <a:p>
            <a:pPr lvl="0"/>
            <a:r>
              <a:rPr lang="da-DK" dirty="0"/>
              <a:t>Opsamling og afrunding</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43D6BCE4-5E0C-487B-A3B7-25852FA981B2}"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indhold 2">
            <a:extLst>
              <a:ext uri="{FF2B5EF4-FFF2-40B4-BE49-F238E27FC236}">
                <a16:creationId xmlns:a16="http://schemas.microsoft.com/office/drawing/2014/main" id="{C72ED77E-41AA-F617-064E-C0601559E43F}"/>
              </a:ext>
            </a:extLst>
          </p:cNvPr>
          <p:cNvSpPr>
            <a:spLocks noGrp="1"/>
          </p:cNvSpPr>
          <p:nvPr>
            <p:ph idx="14" hasCustomPrompt="1"/>
          </p:nvPr>
        </p:nvSpPr>
        <p:spPr>
          <a:xfrm>
            <a:off x="371475" y="1419225"/>
            <a:ext cx="1136650" cy="4576049"/>
          </a:xfrm>
        </p:spPr>
        <p:txBody>
          <a:bodyPr/>
          <a:lstStyle>
            <a:lvl1pPr marL="0" indent="0">
              <a:buFont typeface="Arial" panose="020B0604020202020204" pitchFamily="34" charse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da-DK" dirty="0"/>
              <a:t>09.00</a:t>
            </a:r>
          </a:p>
          <a:p>
            <a:pPr lvl="0"/>
            <a:r>
              <a:rPr lang="da-DK" dirty="0"/>
              <a:t>09.30</a:t>
            </a:r>
          </a:p>
          <a:p>
            <a:pPr lvl="0"/>
            <a:r>
              <a:rPr lang="da-DK" dirty="0"/>
              <a:t>10.00</a:t>
            </a:r>
          </a:p>
        </p:txBody>
      </p:sp>
      <p:sp>
        <p:nvSpPr>
          <p:cNvPr id="8" name="Pladsholder til tekst 7">
            <a:extLst>
              <a:ext uri="{FF2B5EF4-FFF2-40B4-BE49-F238E27FC236}">
                <a16:creationId xmlns:a16="http://schemas.microsoft.com/office/drawing/2014/main" id="{92EF2838-8D87-040D-2463-E6F75F8E8B49}"/>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02597657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elslide m. foto">
    <p:bg>
      <p:bgRef idx="1001">
        <a:schemeClr val="bg2"/>
      </p:bgRef>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85FB2FE9-6EE8-F061-676A-604023FA75BE}"/>
              </a:ext>
            </a:extLst>
          </p:cNvPr>
          <p:cNvSpPr>
            <a:spLocks noGrp="1"/>
          </p:cNvSpPr>
          <p:nvPr>
            <p:ph type="pic" sz="quarter" idx="13"/>
          </p:nvPr>
        </p:nvSpPr>
        <p:spPr>
          <a:xfrm>
            <a:off x="127000" y="136525"/>
            <a:ext cx="11938000" cy="6584950"/>
          </a:xfrm>
          <a:prstGeom prst="roundRect">
            <a:avLst>
              <a:gd name="adj" fmla="val 2079"/>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7169150" cy="1413072"/>
          </a:xfrm>
        </p:spPr>
        <p:txBody>
          <a:bodyPr anchor="t" anchorCtr="0"/>
          <a:lstStyle>
            <a:lvl1pPr algn="l">
              <a:defRPr sz="5400">
                <a:solidFill>
                  <a:schemeClr val="tx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7169149" cy="3782010"/>
          </a:xfr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63595"/>
            <a:ext cx="1381125" cy="365125"/>
          </a:xfrm>
        </p:spPr>
        <p:txBody>
          <a:bodyPr/>
          <a:lstStyle/>
          <a:p>
            <a:fld id="{F22FB860-478C-4E9A-B4F0-328F79DB179A}"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63595"/>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63595"/>
            <a:ext cx="1131146" cy="365125"/>
          </a:xfrm>
        </p:spPr>
        <p:txBody>
          <a:bodyPr/>
          <a:lstStyle/>
          <a:p>
            <a:fld id="{524AA346-F50D-4D42-AC45-CDC7643E9390}" type="slidenum">
              <a:rPr lang="da-DK" smtClean="0"/>
              <a:t>‹nr.›</a:t>
            </a:fld>
            <a:endParaRPr lang="da-DK"/>
          </a:p>
        </p:txBody>
      </p:sp>
      <p:sp>
        <p:nvSpPr>
          <p:cNvPr id="8" name="Pladsholder til tekst 7">
            <a:extLst>
              <a:ext uri="{FF2B5EF4-FFF2-40B4-BE49-F238E27FC236}">
                <a16:creationId xmlns:a16="http://schemas.microsoft.com/office/drawing/2014/main" id="{F6A9D6C6-C7B6-EC04-7EDE-DFF125E937DD}"/>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976644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elslide m. fotomaske">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121184"/>
            <a:ext cx="1381125" cy="365125"/>
          </a:xfrm>
        </p:spPr>
        <p:txBody>
          <a:bodyPr/>
          <a:lstStyle/>
          <a:p>
            <a:fld id="{EFFDD419-FDE4-4563-98DD-E9820706F729}" type="datetime1">
              <a:rPr lang="da-DK" smtClean="0"/>
              <a:t>07-12-2023</a:t>
            </a:fld>
            <a:endParaRPr lang="da-DK" dirty="0"/>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21184"/>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21185"/>
            <a:ext cx="1131146" cy="365125"/>
          </a:xfrm>
        </p:spPr>
        <p:txBody>
          <a:bodyPr/>
          <a:lstStyle/>
          <a:p>
            <a:fld id="{524AA346-F50D-4D42-AC45-CDC7643E9390}" type="slidenum">
              <a:rPr lang="da-DK" smtClean="0"/>
              <a:t>‹nr.›</a:t>
            </a:fld>
            <a:endParaRPr lang="da-DK" dirty="0"/>
          </a:p>
        </p:txBody>
      </p:sp>
      <p:sp>
        <p:nvSpPr>
          <p:cNvPr id="7" name="Pladsholder til billede 19">
            <a:extLst>
              <a:ext uri="{FF2B5EF4-FFF2-40B4-BE49-F238E27FC236}">
                <a16:creationId xmlns:a16="http://schemas.microsoft.com/office/drawing/2014/main" id="{1F9EF773-8F2D-1334-E194-11AAD18C7048}"/>
              </a:ext>
            </a:extLst>
          </p:cNvPr>
          <p:cNvSpPr>
            <a:spLocks noGrp="1"/>
          </p:cNvSpPr>
          <p:nvPr>
            <p:ph type="pic" sz="quarter" idx="13"/>
          </p:nvPr>
        </p:nvSpPr>
        <p:spPr>
          <a:xfrm>
            <a:off x="6029027" y="127000"/>
            <a:ext cx="5647243" cy="6604000"/>
          </a:xfrm>
          <a:custGeom>
            <a:avLst/>
            <a:gdLst>
              <a:gd name="connsiteX0" fmla="*/ 502954 w 5647243"/>
              <a:gd name="connsiteY0" fmla="*/ 0 h 6604000"/>
              <a:gd name="connsiteX1" fmla="*/ 2906960 w 5647243"/>
              <a:gd name="connsiteY1" fmla="*/ 0 h 6604000"/>
              <a:gd name="connsiteX2" fmla="*/ 2963222 w 5647243"/>
              <a:gd name="connsiteY2" fmla="*/ 55891 h 6604000"/>
              <a:gd name="connsiteX3" fmla="*/ 3408316 w 5647243"/>
              <a:gd name="connsiteY3" fmla="*/ 1281978 h 6604000"/>
              <a:gd name="connsiteX4" fmla="*/ 3209821 w 5647243"/>
              <a:gd name="connsiteY4" fmla="*/ 2007994 h 6604000"/>
              <a:gd name="connsiteX5" fmla="*/ 3341901 w 5647243"/>
              <a:gd name="connsiteY5" fmla="*/ 2247184 h 6604000"/>
              <a:gd name="connsiteX6" fmla="*/ 5644794 w 5647243"/>
              <a:gd name="connsiteY6" fmla="*/ 4765593 h 6604000"/>
              <a:gd name="connsiteX7" fmla="*/ 4684444 w 5647243"/>
              <a:gd name="connsiteY7" fmla="*/ 6586612 h 6604000"/>
              <a:gd name="connsiteX8" fmla="*/ 4658888 w 5647243"/>
              <a:gd name="connsiteY8" fmla="*/ 6604000 h 6604000"/>
              <a:gd name="connsiteX9" fmla="*/ 1808034 w 5647243"/>
              <a:gd name="connsiteY9" fmla="*/ 6604000 h 6604000"/>
              <a:gd name="connsiteX10" fmla="*/ 1797082 w 5647243"/>
              <a:gd name="connsiteY10" fmla="*/ 6596658 h 6604000"/>
              <a:gd name="connsiteX11" fmla="*/ 823585 w 5647243"/>
              <a:gd name="connsiteY11" fmla="*/ 4550179 h 6604000"/>
              <a:gd name="connsiteX12" fmla="*/ 1167320 w 5647243"/>
              <a:gd name="connsiteY12" fmla="*/ 3411701 h 6604000"/>
              <a:gd name="connsiteX13" fmla="*/ 950179 w 5647243"/>
              <a:gd name="connsiteY13" fmla="*/ 2734330 h 6604000"/>
              <a:gd name="connsiteX14" fmla="*/ 1730 w 5647243"/>
              <a:gd name="connsiteY14" fmla="*/ 1129770 h 6604000"/>
              <a:gd name="connsiteX15" fmla="*/ 439066 w 5647243"/>
              <a:gd name="connsiteY15" fmla="*/ 64247 h 66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7243" h="6604000">
                <a:moveTo>
                  <a:pt x="502954" y="0"/>
                </a:moveTo>
                <a:lnTo>
                  <a:pt x="2906960" y="0"/>
                </a:lnTo>
                <a:lnTo>
                  <a:pt x="2963222" y="55891"/>
                </a:lnTo>
                <a:cubicBezTo>
                  <a:pt x="3257691" y="377740"/>
                  <a:pt x="3429321" y="811865"/>
                  <a:pt x="3408316" y="1281978"/>
                </a:cubicBezTo>
                <a:cubicBezTo>
                  <a:pt x="3396583" y="1544584"/>
                  <a:pt x="3325984" y="1790638"/>
                  <a:pt x="3209821" y="2007994"/>
                </a:cubicBezTo>
                <a:cubicBezTo>
                  <a:pt x="3157128" y="2106577"/>
                  <a:pt x="3230318" y="2242199"/>
                  <a:pt x="3341901" y="2247184"/>
                </a:cubicBezTo>
                <a:cubicBezTo>
                  <a:pt x="4673242" y="2306669"/>
                  <a:pt x="5704281" y="3434198"/>
                  <a:pt x="5644794" y="4765593"/>
                </a:cubicBezTo>
                <a:cubicBezTo>
                  <a:pt x="5611333" y="5514503"/>
                  <a:pt x="5239949" y="6168392"/>
                  <a:pt x="4684444" y="6586612"/>
                </a:cubicBezTo>
                <a:lnTo>
                  <a:pt x="4658888" y="6604000"/>
                </a:lnTo>
                <a:lnTo>
                  <a:pt x="1808034" y="6604000"/>
                </a:lnTo>
                <a:lnTo>
                  <a:pt x="1797082" y="6596658"/>
                </a:lnTo>
                <a:cubicBezTo>
                  <a:pt x="1175213" y="6134787"/>
                  <a:pt x="786406" y="5382301"/>
                  <a:pt x="823585" y="4550179"/>
                </a:cubicBezTo>
                <a:cubicBezTo>
                  <a:pt x="842220" y="4133122"/>
                  <a:pt x="965649" y="3745532"/>
                  <a:pt x="1167320" y="3411701"/>
                </a:cubicBezTo>
                <a:cubicBezTo>
                  <a:pt x="1296893" y="3197206"/>
                  <a:pt x="1174729" y="2845271"/>
                  <a:pt x="950179" y="2734330"/>
                </a:cubicBezTo>
                <a:cubicBezTo>
                  <a:pt x="362451" y="2443966"/>
                  <a:pt x="-29394" y="1826374"/>
                  <a:pt x="1730" y="1129770"/>
                </a:cubicBezTo>
                <a:cubicBezTo>
                  <a:pt x="20110" y="718421"/>
                  <a:pt x="182932" y="347670"/>
                  <a:pt x="439066" y="64247"/>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dirty="0"/>
          </a:p>
        </p:txBody>
      </p:sp>
      <p:sp>
        <p:nvSpPr>
          <p:cNvPr id="13" name="Pladsholder til tekst 12">
            <a:extLst>
              <a:ext uri="{FF2B5EF4-FFF2-40B4-BE49-F238E27FC236}">
                <a16:creationId xmlns:a16="http://schemas.microsoft.com/office/drawing/2014/main" id="{3227545C-DD37-20FD-744E-FC0FD3B86F3C}"/>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8220314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elslide m. grafik">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63595"/>
            <a:ext cx="1381125" cy="365125"/>
          </a:xfrm>
        </p:spPr>
        <p:txBody>
          <a:bodyPr/>
          <a:lstStyle/>
          <a:p>
            <a:fld id="{D2B8E583-3671-454B-A1D3-A6B5857EB7B6}"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63595"/>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63595"/>
            <a:ext cx="1131146" cy="365125"/>
          </a:xfrm>
        </p:spPr>
        <p:txBody>
          <a:bodyPr/>
          <a:lstStyle/>
          <a:p>
            <a:fld id="{524AA346-F50D-4D42-AC45-CDC7643E9390}" type="slidenum">
              <a:rPr lang="da-DK" smtClean="0"/>
              <a:t>‹nr.›</a:t>
            </a:fld>
            <a:endParaRPr lang="da-DK"/>
          </a:p>
        </p:txBody>
      </p:sp>
      <p:sp>
        <p:nvSpPr>
          <p:cNvPr id="15" name="Pladsholder til indhold 14">
            <a:extLst>
              <a:ext uri="{FF2B5EF4-FFF2-40B4-BE49-F238E27FC236}">
                <a16:creationId xmlns:a16="http://schemas.microsoft.com/office/drawing/2014/main" id="{FF702B14-95FC-CAF1-7FF3-5A068B0D0B2C}"/>
              </a:ext>
            </a:extLst>
          </p:cNvPr>
          <p:cNvSpPr>
            <a:spLocks noGrp="1"/>
          </p:cNvSpPr>
          <p:nvPr>
            <p:ph sz="quarter" idx="13" hasCustomPrompt="1"/>
          </p:nvPr>
        </p:nvSpPr>
        <p:spPr>
          <a:xfrm>
            <a:off x="6419850" y="404813"/>
            <a:ext cx="5400675" cy="5651500"/>
          </a:xfrm>
          <a:noFill/>
        </p:spPr>
        <p:txBody>
          <a:bodyPr lIns="720000" rIns="720000" bIns="2160000" anchor="ctr" anchorCtr="0">
            <a:normAutofit/>
          </a:bodyPr>
          <a:lstStyle>
            <a:lvl1pPr marL="0" indent="0" algn="ctr">
              <a:buNone/>
              <a:defRPr sz="1800"/>
            </a:lvl1pPr>
          </a:lstStyle>
          <a:p>
            <a:pPr lvl="0"/>
            <a:r>
              <a:rPr lang="da-DK" dirty="0"/>
              <a:t>Klik på billedikonet for at tilføje en model (</a:t>
            </a:r>
            <a:r>
              <a:rPr lang="da-DK" dirty="0" err="1"/>
              <a:t>CFUs</a:t>
            </a:r>
            <a:r>
              <a:rPr lang="da-DK" dirty="0"/>
              <a:t> femte element)</a:t>
            </a:r>
          </a:p>
        </p:txBody>
      </p:sp>
      <p:sp>
        <p:nvSpPr>
          <p:cNvPr id="7" name="Pladsholder til tekst 6">
            <a:extLst>
              <a:ext uri="{FF2B5EF4-FFF2-40B4-BE49-F238E27FC236}">
                <a16:creationId xmlns:a16="http://schemas.microsoft.com/office/drawing/2014/main" id="{E8FB9758-0F7D-8395-83BE-2C2E7344D131}"/>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7953799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elslide m. foto højre">
    <p:bg>
      <p:bgRef idx="1001">
        <a:schemeClr val="bg2"/>
      </p:bgRef>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473E74D9-1546-4310-280F-D00AA31F158D}"/>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73119"/>
            <a:ext cx="1381125" cy="365125"/>
          </a:xfrm>
        </p:spPr>
        <p:txBody>
          <a:bodyPr/>
          <a:lstStyle/>
          <a:p>
            <a:fld id="{C41F241A-71F2-4E25-B5C3-5301109A8843}"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73119"/>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73119"/>
            <a:ext cx="1131146" cy="365125"/>
          </a:xfrm>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31E80A86-38FF-E722-C61F-999F2692E190}"/>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40303794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m. foto">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hasCustomPrompt="1"/>
          </p:nvPr>
        </p:nvSpPr>
        <p:spPr>
          <a:xfrm>
            <a:off x="376979" y="383527"/>
            <a:ext cx="5395171" cy="674622"/>
          </a:xfrm>
        </p:spPr>
        <p:txBody>
          <a:bodyPr/>
          <a:lstStyle>
            <a:lvl1pPr>
              <a:defRPr sz="2600" spc="0" baseline="0"/>
            </a:lvl1pPr>
          </a:lstStyle>
          <a:p>
            <a:r>
              <a:rPr lang="da-DK" dirty="0"/>
              <a:t>Agenda</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hasCustomPrompt="1"/>
          </p:nvPr>
        </p:nvSpPr>
        <p:spPr>
          <a:xfrm>
            <a:off x="1635125" y="1419225"/>
            <a:ext cx="4137026" cy="457604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a-DK" dirty="0"/>
              <a:t>Oplæg v/ Fornavn Efternavn</a:t>
            </a:r>
          </a:p>
          <a:p>
            <a:pPr lvl="0"/>
            <a:r>
              <a:rPr lang="da-DK" dirty="0"/>
              <a:t>Diskussion i grupper</a:t>
            </a:r>
          </a:p>
          <a:p>
            <a:pPr lvl="0"/>
            <a:r>
              <a:rPr lang="da-DK" dirty="0"/>
              <a:t>Opsamling og afrunding</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E2E507EB-00A4-4794-B46E-9C29898A16C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indhold 2">
            <a:extLst>
              <a:ext uri="{FF2B5EF4-FFF2-40B4-BE49-F238E27FC236}">
                <a16:creationId xmlns:a16="http://schemas.microsoft.com/office/drawing/2014/main" id="{C72ED77E-41AA-F617-064E-C0601559E43F}"/>
              </a:ext>
            </a:extLst>
          </p:cNvPr>
          <p:cNvSpPr>
            <a:spLocks noGrp="1"/>
          </p:cNvSpPr>
          <p:nvPr>
            <p:ph idx="14" hasCustomPrompt="1"/>
          </p:nvPr>
        </p:nvSpPr>
        <p:spPr>
          <a:xfrm>
            <a:off x="371475" y="1419225"/>
            <a:ext cx="1136650" cy="4576049"/>
          </a:xfrm>
        </p:spPr>
        <p:txBody>
          <a:bodyPr/>
          <a:lstStyle>
            <a:lvl1pPr marL="0" indent="0">
              <a:buFont typeface="Arial" panose="020B0604020202020204" pitchFamily="34" charse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da-DK" dirty="0"/>
              <a:t>09.00</a:t>
            </a:r>
          </a:p>
          <a:p>
            <a:pPr lvl="0"/>
            <a:r>
              <a:rPr lang="da-DK" dirty="0"/>
              <a:t>09.30</a:t>
            </a:r>
          </a:p>
          <a:p>
            <a:pPr lvl="0"/>
            <a:r>
              <a:rPr lang="da-DK" dirty="0"/>
              <a:t>10.00</a:t>
            </a:r>
          </a:p>
        </p:txBody>
      </p:sp>
      <p:sp>
        <p:nvSpPr>
          <p:cNvPr id="8" name="Pladsholder til tekst 7">
            <a:extLst>
              <a:ext uri="{FF2B5EF4-FFF2-40B4-BE49-F238E27FC236}">
                <a16:creationId xmlns:a16="http://schemas.microsoft.com/office/drawing/2014/main" id="{44A9DBCA-5F88-AB71-560E-5D8DECE23987}"/>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07892009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 højre">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C1C8BEA7-66FC-4641-9D6C-BAE7638F92F9}"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5BC0D283-C937-9B66-3D3A-092D341F8CD2}"/>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604095379"/>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grid højre">
    <p:bg>
      <p:bgRef idx="1001">
        <a:schemeClr val="bg2"/>
      </p:bgRef>
    </p:bg>
    <p:spTree>
      <p:nvGrpSpPr>
        <p:cNvPr id="1" name=""/>
        <p:cNvGrpSpPr/>
        <p:nvPr/>
      </p:nvGrpSpPr>
      <p:grpSpPr>
        <a:xfrm>
          <a:off x="0" y="0"/>
          <a:ext cx="0" cy="0"/>
          <a:chOff x="0" y="0"/>
          <a:chExt cx="0" cy="0"/>
        </a:xfrm>
      </p:grpSpPr>
      <p:sp>
        <p:nvSpPr>
          <p:cNvPr id="7" name="Pladsholder til billede 13">
            <a:extLst>
              <a:ext uri="{FF2B5EF4-FFF2-40B4-BE49-F238E27FC236}">
                <a16:creationId xmlns:a16="http://schemas.microsoft.com/office/drawing/2014/main" id="{CA44D205-52AA-D9BF-EBB0-EDE3657CE2F9}"/>
              </a:ext>
            </a:extLst>
          </p:cNvPr>
          <p:cNvSpPr>
            <a:spLocks noGrp="1"/>
          </p:cNvSpPr>
          <p:nvPr>
            <p:ph type="pic" sz="quarter" idx="13"/>
          </p:nvPr>
        </p:nvSpPr>
        <p:spPr>
          <a:xfrm>
            <a:off x="6159502" y="127000"/>
            <a:ext cx="2889250" cy="3911599"/>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8" name="Pladsholder til billede 13">
            <a:extLst>
              <a:ext uri="{FF2B5EF4-FFF2-40B4-BE49-F238E27FC236}">
                <a16:creationId xmlns:a16="http://schemas.microsoft.com/office/drawing/2014/main" id="{F165F1EA-35E9-CEC0-8E37-AAF200B01F69}"/>
              </a:ext>
            </a:extLst>
          </p:cNvPr>
          <p:cNvSpPr>
            <a:spLocks noGrp="1"/>
          </p:cNvSpPr>
          <p:nvPr>
            <p:ph type="pic" sz="quarter" idx="15"/>
          </p:nvPr>
        </p:nvSpPr>
        <p:spPr>
          <a:xfrm>
            <a:off x="9185083" y="2838449"/>
            <a:ext cx="2889250" cy="3892551"/>
          </a:xfrm>
          <a:prstGeom prst="roundRect">
            <a:avLst>
              <a:gd name="adj" fmla="val 2447"/>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5" name="Pladsholder til billede 13">
            <a:extLst>
              <a:ext uri="{FF2B5EF4-FFF2-40B4-BE49-F238E27FC236}">
                <a16:creationId xmlns:a16="http://schemas.microsoft.com/office/drawing/2014/main" id="{50237A11-F57E-3BF9-BA99-924584FA77EA}"/>
              </a:ext>
            </a:extLst>
          </p:cNvPr>
          <p:cNvSpPr>
            <a:spLocks noGrp="1"/>
          </p:cNvSpPr>
          <p:nvPr>
            <p:ph type="pic" sz="quarter" idx="16"/>
          </p:nvPr>
        </p:nvSpPr>
        <p:spPr>
          <a:xfrm>
            <a:off x="6159502" y="4165600"/>
            <a:ext cx="2889250" cy="2574923"/>
          </a:xfrm>
          <a:prstGeom prst="roundRect">
            <a:avLst>
              <a:gd name="adj" fmla="val 2447"/>
            </a:avLst>
          </a:prstGeom>
          <a:blipFill dpi="0" rotWithShape="1">
            <a:blip r:embed="rId4"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6" name="Pladsholder til billede 13">
            <a:extLst>
              <a:ext uri="{FF2B5EF4-FFF2-40B4-BE49-F238E27FC236}">
                <a16:creationId xmlns:a16="http://schemas.microsoft.com/office/drawing/2014/main" id="{FB96DE14-EC6A-444A-35DB-05ACA84DBDEC}"/>
              </a:ext>
            </a:extLst>
          </p:cNvPr>
          <p:cNvSpPr>
            <a:spLocks noGrp="1"/>
          </p:cNvSpPr>
          <p:nvPr>
            <p:ph type="pic" sz="quarter" idx="17"/>
          </p:nvPr>
        </p:nvSpPr>
        <p:spPr>
          <a:xfrm>
            <a:off x="9185083" y="127001"/>
            <a:ext cx="2879919" cy="2565400"/>
          </a:xfrm>
          <a:prstGeom prst="roundRect">
            <a:avLst>
              <a:gd name="adj" fmla="val 2447"/>
            </a:avLst>
          </a:prstGeom>
          <a:blipFill dpi="0" rotWithShape="1">
            <a:blip r:embed="rId5"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225594"/>
            <a:ext cx="1381125" cy="365125"/>
          </a:xfrm>
        </p:spPr>
        <p:txBody>
          <a:bodyPr/>
          <a:lstStyle/>
          <a:p>
            <a:fld id="{7CB1AE33-DD5B-4638-9A75-7340B39C093F}" type="datetime1">
              <a:rPr lang="da-DK" smtClean="0"/>
              <a:t>07-12-2023</a:t>
            </a:fld>
            <a:endParaRPr lang="da-DK" dirty="0"/>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9" name="Pladsholder til tekst 8">
            <a:extLst>
              <a:ext uri="{FF2B5EF4-FFF2-40B4-BE49-F238E27FC236}">
                <a16:creationId xmlns:a16="http://schemas.microsoft.com/office/drawing/2014/main" id="{FF772971-C65E-501E-DE32-96CF88C013E0}"/>
              </a:ext>
            </a:extLst>
          </p:cNvPr>
          <p:cNvSpPr>
            <a:spLocks noGrp="1"/>
          </p:cNvSpPr>
          <p:nvPr>
            <p:ph type="body" sz="quarter" idx="18"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69938506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Indhold venstre, model højre">
    <p:bg>
      <p:bgRef idx="1001">
        <a:schemeClr val="bg2"/>
      </p:bgRef>
    </p:bg>
    <p:spTree>
      <p:nvGrpSpPr>
        <p:cNvPr id="1" name=""/>
        <p:cNvGrpSpPr/>
        <p:nvPr/>
      </p:nvGrpSpPr>
      <p:grpSpPr>
        <a:xfrm>
          <a:off x="0" y="0"/>
          <a:ext cx="0" cy="0"/>
          <a:chOff x="0" y="0"/>
          <a:chExt cx="0" cy="0"/>
        </a:xfrm>
      </p:grpSpPr>
      <p:sp>
        <p:nvSpPr>
          <p:cNvPr id="16" name="Pladsholder til tekst 18">
            <a:extLst>
              <a:ext uri="{FF2B5EF4-FFF2-40B4-BE49-F238E27FC236}">
                <a16:creationId xmlns:a16="http://schemas.microsoft.com/office/drawing/2014/main" id="{06C4C6EC-BBB8-8BF5-7D30-F4F0835536D8}"/>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tx1"/>
          </a:solidFill>
        </p:spPr>
        <p:txBody>
          <a:bodyPr>
            <a:normAutofit/>
          </a:bodyPr>
          <a:lstStyle>
            <a:lvl1pPr marL="0" indent="0">
              <a:buNone/>
              <a:defRPr sz="100">
                <a:solidFill>
                  <a:schemeClr val="accent1"/>
                </a:solidFill>
              </a:defRPr>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lvl1pPr>
              <a:defRPr>
                <a:solidFill>
                  <a:schemeClr val="accent1"/>
                </a:solidFill>
              </a:defRPr>
            </a:lvl1pPr>
          </a:lstStyle>
          <a:p>
            <a:fld id="{3235BE68-7983-47BD-A095-4227DDCC6496}"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lvl1pPr>
              <a:defRPr>
                <a:solidFill>
                  <a:schemeClr val="accent1"/>
                </a:solidFill>
              </a:defRPr>
            </a:lvl1pPr>
          </a:lstStyle>
          <a:p>
            <a:fld id="{524AA346-F50D-4D42-AC45-CDC7643E9390}" type="slidenum">
              <a:rPr lang="da-DK" smtClean="0"/>
              <a:pPr/>
              <a:t>‹nr.›</a:t>
            </a:fld>
            <a:endParaRPr lang="da-DK"/>
          </a:p>
        </p:txBody>
      </p:sp>
      <p:sp>
        <p:nvSpPr>
          <p:cNvPr id="17" name="Pladsholder til indhold 14">
            <a:extLst>
              <a:ext uri="{FF2B5EF4-FFF2-40B4-BE49-F238E27FC236}">
                <a16:creationId xmlns:a16="http://schemas.microsoft.com/office/drawing/2014/main" id="{AD420F9C-BD61-016A-BD77-D9962DCD7987}"/>
              </a:ext>
            </a:extLst>
          </p:cNvPr>
          <p:cNvSpPr>
            <a:spLocks noGrp="1"/>
          </p:cNvSpPr>
          <p:nvPr>
            <p:ph sz="quarter" idx="13" hasCustomPrompt="1"/>
          </p:nvPr>
        </p:nvSpPr>
        <p:spPr>
          <a:xfrm>
            <a:off x="6419850" y="404813"/>
            <a:ext cx="5400675" cy="5651500"/>
          </a:xfrm>
          <a:noFill/>
        </p:spPr>
        <p:txBody>
          <a:bodyPr lIns="720000" rIns="720000" bIns="2160000" anchor="ctr" anchorCtr="0">
            <a:normAutofit/>
          </a:bodyPr>
          <a:lstStyle>
            <a:lvl1pPr marL="0" indent="0" algn="ctr">
              <a:buNone/>
              <a:defRPr sz="1800">
                <a:solidFill>
                  <a:schemeClr val="accent1"/>
                </a:solidFill>
              </a:defRPr>
            </a:lvl1pPr>
          </a:lstStyle>
          <a:p>
            <a:pPr lvl="0"/>
            <a:r>
              <a:rPr lang="da-DK" dirty="0"/>
              <a:t>Klik på billedikonet for at tilføje en model (</a:t>
            </a:r>
            <a:r>
              <a:rPr lang="da-DK" dirty="0" err="1"/>
              <a:t>CFUs</a:t>
            </a:r>
            <a:r>
              <a:rPr lang="da-DK" dirty="0"/>
              <a:t> femte element)</a:t>
            </a:r>
          </a:p>
        </p:txBody>
      </p:sp>
      <p:sp>
        <p:nvSpPr>
          <p:cNvPr id="7" name="Pladsholder til tekst 6">
            <a:extLst>
              <a:ext uri="{FF2B5EF4-FFF2-40B4-BE49-F238E27FC236}">
                <a16:creationId xmlns:a16="http://schemas.microsoft.com/office/drawing/2014/main" id="{C42BF385-CC61-F7A7-9B5B-31164210096A}"/>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70012509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maske 1 højre">
    <p:bg>
      <p:bgRef idx="1001">
        <a:schemeClr val="bg2"/>
      </p:bgRef>
    </p:bg>
    <p:spTree>
      <p:nvGrpSpPr>
        <p:cNvPr id="1" name=""/>
        <p:cNvGrpSpPr/>
        <p:nvPr/>
      </p:nvGrpSpPr>
      <p:grpSpPr>
        <a:xfrm>
          <a:off x="0" y="0"/>
          <a:ext cx="0" cy="0"/>
          <a:chOff x="0" y="0"/>
          <a:chExt cx="0" cy="0"/>
        </a:xfrm>
      </p:grpSpPr>
      <p:sp>
        <p:nvSpPr>
          <p:cNvPr id="19" name="Pladsholder til tekst 18">
            <a:extLst>
              <a:ext uri="{FF2B5EF4-FFF2-40B4-BE49-F238E27FC236}">
                <a16:creationId xmlns:a16="http://schemas.microsoft.com/office/drawing/2014/main" id="{F48D8634-1E7E-3B6A-D5A7-77EEFB587414}"/>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tx1"/>
          </a:solidFill>
        </p:spPr>
        <p:txBody>
          <a:bodyPr>
            <a:normAutofit/>
          </a:bodyPr>
          <a:lstStyle>
            <a:lvl1pPr marL="0" indent="0">
              <a:buNone/>
              <a:defRPr sz="100">
                <a:solidFill>
                  <a:schemeClr val="accent1"/>
                </a:solidFill>
              </a:defRPr>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lvl1pPr>
              <a:defRPr>
                <a:solidFill>
                  <a:schemeClr val="accent1"/>
                </a:solidFill>
              </a:defRPr>
            </a:lvl1pPr>
          </a:lstStyle>
          <a:p>
            <a:fld id="{76E308D5-F86B-442B-B6AC-523EAB2E4B29}"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lvl1pPr>
              <a:defRPr>
                <a:solidFill>
                  <a:schemeClr val="accent1"/>
                </a:solidFill>
              </a:defRPr>
            </a:lvl1pPr>
          </a:lstStyle>
          <a:p>
            <a:fld id="{524AA346-F50D-4D42-AC45-CDC7643E9390}" type="slidenum">
              <a:rPr lang="da-DK" smtClean="0"/>
              <a:pPr/>
              <a:t>‹nr.›</a:t>
            </a:fld>
            <a:endParaRPr lang="da-DK"/>
          </a:p>
        </p:txBody>
      </p:sp>
      <p:sp>
        <p:nvSpPr>
          <p:cNvPr id="17" name="Pladsholder til billede 16">
            <a:extLst>
              <a:ext uri="{FF2B5EF4-FFF2-40B4-BE49-F238E27FC236}">
                <a16:creationId xmlns:a16="http://schemas.microsoft.com/office/drawing/2014/main" id="{6572809E-F74F-8C4E-DD49-A6D817B634A1}"/>
              </a:ext>
            </a:extLst>
          </p:cNvPr>
          <p:cNvSpPr>
            <a:spLocks noGrp="1"/>
          </p:cNvSpPr>
          <p:nvPr>
            <p:ph type="pic" sz="quarter" idx="13"/>
          </p:nvPr>
        </p:nvSpPr>
        <p:spPr>
          <a:xfrm>
            <a:off x="6485387" y="664411"/>
            <a:ext cx="5056979" cy="5333023"/>
          </a:xfrm>
          <a:custGeom>
            <a:avLst/>
            <a:gdLst>
              <a:gd name="connsiteX0" fmla="*/ 1272000 w 5056979"/>
              <a:gd name="connsiteY0" fmla="*/ 270 h 5333023"/>
              <a:gd name="connsiteX1" fmla="*/ 2416777 w 5056979"/>
              <a:gd name="connsiteY1" fmla="*/ 640204 h 5333023"/>
              <a:gd name="connsiteX2" fmla="*/ 2722993 w 5056979"/>
              <a:gd name="connsiteY2" fmla="*/ 739789 h 5333023"/>
              <a:gd name="connsiteX3" fmla="*/ 2964767 w 5056979"/>
              <a:gd name="connsiteY3" fmla="*/ 650985 h 5333023"/>
              <a:gd name="connsiteX4" fmla="*/ 4994827 w 5056979"/>
              <a:gd name="connsiteY4" fmla="*/ 1788081 h 5333023"/>
              <a:gd name="connsiteX5" fmla="*/ 4166790 w 5056979"/>
              <a:gd name="connsiteY5" fmla="*/ 3695790 h 5333023"/>
              <a:gd name="connsiteX6" fmla="*/ 4046857 w 5056979"/>
              <a:gd name="connsiteY6" fmla="*/ 3900102 h 5333023"/>
              <a:gd name="connsiteX7" fmla="*/ 3028106 w 5056979"/>
              <a:gd name="connsiteY7" fmla="*/ 5280268 h 5333023"/>
              <a:gd name="connsiteX8" fmla="*/ 1302844 w 5056979"/>
              <a:gd name="connsiteY8" fmla="*/ 4313894 h 5333023"/>
              <a:gd name="connsiteX9" fmla="*/ 1774918 w 5056979"/>
              <a:gd name="connsiteY9" fmla="*/ 2842819 h 5333023"/>
              <a:gd name="connsiteX10" fmla="*/ 1827665 w 5056979"/>
              <a:gd name="connsiteY10" fmla="*/ 2680249 h 5333023"/>
              <a:gd name="connsiteX11" fmla="*/ 1817128 w 5056979"/>
              <a:gd name="connsiteY11" fmla="*/ 2641093 h 5333023"/>
              <a:gd name="connsiteX12" fmla="*/ 1649984 w 5056979"/>
              <a:gd name="connsiteY12" fmla="*/ 2546051 h 5333023"/>
              <a:gd name="connsiteX13" fmla="*/ 49019 w 5056979"/>
              <a:gd name="connsiteY13" fmla="*/ 1649296 h 5333023"/>
              <a:gd name="connsiteX14" fmla="*/ 945779 w 5056979"/>
              <a:gd name="connsiteY14" fmla="*/ 48947 h 5333023"/>
              <a:gd name="connsiteX15" fmla="*/ 1272000 w 5056979"/>
              <a:gd name="connsiteY15" fmla="*/ 270 h 533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979" h="5333023">
                <a:moveTo>
                  <a:pt x="1272000" y="270"/>
                </a:moveTo>
                <a:cubicBezTo>
                  <a:pt x="1739897" y="-9305"/>
                  <a:pt x="2179955" y="236754"/>
                  <a:pt x="2416777" y="640204"/>
                </a:cubicBezTo>
                <a:cubicBezTo>
                  <a:pt x="2477766" y="744101"/>
                  <a:pt x="2613482" y="790015"/>
                  <a:pt x="2722993" y="739789"/>
                </a:cubicBezTo>
                <a:cubicBezTo>
                  <a:pt x="2799975" y="704478"/>
                  <a:pt x="2880681" y="674671"/>
                  <a:pt x="2964767" y="650985"/>
                </a:cubicBezTo>
                <a:cubicBezTo>
                  <a:pt x="3839351" y="404619"/>
                  <a:pt x="4748233" y="913713"/>
                  <a:pt x="4994827" y="1788081"/>
                </a:cubicBezTo>
                <a:cubicBezTo>
                  <a:pt x="5210678" y="2553524"/>
                  <a:pt x="4847428" y="3345152"/>
                  <a:pt x="4166790" y="3695790"/>
                </a:cubicBezTo>
                <a:cubicBezTo>
                  <a:pt x="4091141" y="3734761"/>
                  <a:pt x="4044672" y="3815045"/>
                  <a:pt x="4046857" y="3900102"/>
                </a:cubicBezTo>
                <a:cubicBezTo>
                  <a:pt x="4062902" y="4523991"/>
                  <a:pt x="3656512" y="5103251"/>
                  <a:pt x="3028106" y="5280268"/>
                </a:cubicBezTo>
                <a:cubicBezTo>
                  <a:pt x="2284822" y="5489669"/>
                  <a:pt x="1512404" y="5056976"/>
                  <a:pt x="1302844" y="4313894"/>
                </a:cubicBezTo>
                <a:cubicBezTo>
                  <a:pt x="1145709" y="3756695"/>
                  <a:pt x="1349668" y="3183171"/>
                  <a:pt x="1774918" y="2842819"/>
                </a:cubicBezTo>
                <a:cubicBezTo>
                  <a:pt x="1823276" y="2804113"/>
                  <a:pt x="1844478" y="2739861"/>
                  <a:pt x="1827665" y="2680249"/>
                </a:cubicBezTo>
                <a:cubicBezTo>
                  <a:pt x="1823985" y="2667204"/>
                  <a:pt x="1820476" y="2654150"/>
                  <a:pt x="1817128" y="2641093"/>
                </a:cubicBezTo>
                <a:cubicBezTo>
                  <a:pt x="1798675" y="2569017"/>
                  <a:pt x="1721608" y="2525869"/>
                  <a:pt x="1649984" y="2546051"/>
                </a:cubicBezTo>
                <a:cubicBezTo>
                  <a:pt x="960254" y="2740340"/>
                  <a:pt x="243479" y="2338850"/>
                  <a:pt x="49019" y="1649296"/>
                </a:cubicBezTo>
                <a:cubicBezTo>
                  <a:pt x="-145443" y="959742"/>
                  <a:pt x="256051" y="243242"/>
                  <a:pt x="945779" y="48947"/>
                </a:cubicBezTo>
                <a:cubicBezTo>
                  <a:pt x="1054565" y="18303"/>
                  <a:pt x="1164023" y="2480"/>
                  <a:pt x="1272000" y="27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solidFill>
                  <a:schemeClr val="accent1"/>
                </a:solidFill>
              </a:defRPr>
            </a:lvl1pPr>
          </a:lstStyle>
          <a:p>
            <a:endParaRPr lang="da-DK" dirty="0"/>
          </a:p>
        </p:txBody>
      </p:sp>
      <p:sp>
        <p:nvSpPr>
          <p:cNvPr id="7" name="Pladsholder til tekst 6">
            <a:extLst>
              <a:ext uri="{FF2B5EF4-FFF2-40B4-BE49-F238E27FC236}">
                <a16:creationId xmlns:a16="http://schemas.microsoft.com/office/drawing/2014/main" id="{FD81E9D8-3D28-D22E-2714-C12C6C465A08}"/>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401334982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maske 2 højre">
    <p:bg>
      <p:bgRef idx="1001">
        <a:schemeClr val="bg2"/>
      </p:bgRef>
    </p:bg>
    <p:spTree>
      <p:nvGrpSpPr>
        <p:cNvPr id="1" name=""/>
        <p:cNvGrpSpPr/>
        <p:nvPr/>
      </p:nvGrpSpPr>
      <p:grpSpPr>
        <a:xfrm>
          <a:off x="0" y="0"/>
          <a:ext cx="0" cy="0"/>
          <a:chOff x="0" y="0"/>
          <a:chExt cx="0" cy="0"/>
        </a:xfrm>
      </p:grpSpPr>
      <p:sp>
        <p:nvSpPr>
          <p:cNvPr id="26" name="Pladsholder til tekst 18">
            <a:extLst>
              <a:ext uri="{FF2B5EF4-FFF2-40B4-BE49-F238E27FC236}">
                <a16:creationId xmlns:a16="http://schemas.microsoft.com/office/drawing/2014/main" id="{CC755799-538F-7FFC-DB92-9B2842FC542D}"/>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tx1"/>
          </a:solidFill>
        </p:spPr>
        <p:txBody>
          <a:bodyPr>
            <a:normAutofit/>
          </a:bodyPr>
          <a:lstStyle>
            <a:lvl1pPr marL="0" indent="0">
              <a:buNone/>
              <a:defRPr sz="100">
                <a:solidFill>
                  <a:schemeClr val="accent1"/>
                </a:solidFill>
              </a:defRPr>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738BCEF0-9C69-4B0F-8C02-1333A3B98291}"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5" name="Pladsholder til billede 24">
            <a:extLst>
              <a:ext uri="{FF2B5EF4-FFF2-40B4-BE49-F238E27FC236}">
                <a16:creationId xmlns:a16="http://schemas.microsoft.com/office/drawing/2014/main" id="{B6894596-5872-F30C-F0B3-C1788F0745AA}"/>
              </a:ext>
            </a:extLst>
          </p:cNvPr>
          <p:cNvSpPr>
            <a:spLocks noGrp="1"/>
          </p:cNvSpPr>
          <p:nvPr>
            <p:ph type="pic" sz="quarter" idx="13"/>
          </p:nvPr>
        </p:nvSpPr>
        <p:spPr>
          <a:xfrm>
            <a:off x="6753054" y="127000"/>
            <a:ext cx="5321281" cy="6604000"/>
          </a:xfrm>
          <a:custGeom>
            <a:avLst/>
            <a:gdLst>
              <a:gd name="connsiteX0" fmla="*/ 832445 w 5321281"/>
              <a:gd name="connsiteY0" fmla="*/ 0 h 6604000"/>
              <a:gd name="connsiteX1" fmla="*/ 3862062 w 5321281"/>
              <a:gd name="connsiteY1" fmla="*/ 0 h 6604000"/>
              <a:gd name="connsiteX2" fmla="*/ 4007012 w 5321281"/>
              <a:gd name="connsiteY2" fmla="*/ 131606 h 6604000"/>
              <a:gd name="connsiteX3" fmla="*/ 4694505 w 5321281"/>
              <a:gd name="connsiteY3" fmla="*/ 1789681 h 6604000"/>
              <a:gd name="connsiteX4" fmla="*/ 4854820 w 5321281"/>
              <a:gd name="connsiteY4" fmla="*/ 2006606 h 6604000"/>
              <a:gd name="connsiteX5" fmla="*/ 5098651 w 5321281"/>
              <a:gd name="connsiteY5" fmla="*/ 2090004 h 6604000"/>
              <a:gd name="connsiteX6" fmla="*/ 5321281 w 5321281"/>
              <a:gd name="connsiteY6" fmla="*/ 2186806 h 6604000"/>
              <a:gd name="connsiteX7" fmla="*/ 5321281 w 5321281"/>
              <a:gd name="connsiteY7" fmla="*/ 6604000 h 6604000"/>
              <a:gd name="connsiteX8" fmla="*/ 1122597 w 5321281"/>
              <a:gd name="connsiteY8" fmla="*/ 6604000 h 6604000"/>
              <a:gd name="connsiteX9" fmla="*/ 1119834 w 5321281"/>
              <a:gd name="connsiteY9" fmla="*/ 6599459 h 6604000"/>
              <a:gd name="connsiteX10" fmla="*/ 732973 w 5321281"/>
              <a:gd name="connsiteY10" fmla="*/ 5074058 h 6604000"/>
              <a:gd name="connsiteX11" fmla="*/ 919972 w 5321281"/>
              <a:gd name="connsiteY11" fmla="*/ 3994396 h 6604000"/>
              <a:gd name="connsiteX12" fmla="*/ 802325 w 5321281"/>
              <a:gd name="connsiteY12" fmla="*/ 3555066 h 6604000"/>
              <a:gd name="connsiteX13" fmla="*/ 0 w 5321281"/>
              <a:gd name="connsiteY13" fmla="*/ 1789681 h 6604000"/>
              <a:gd name="connsiteX14" fmla="*/ 687495 w 5321281"/>
              <a:gd name="connsiteY14" fmla="*/ 131606 h 66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21281" h="6604000">
                <a:moveTo>
                  <a:pt x="832445" y="0"/>
                </a:moveTo>
                <a:lnTo>
                  <a:pt x="3862062" y="0"/>
                </a:lnTo>
                <a:lnTo>
                  <a:pt x="4007012" y="131606"/>
                </a:lnTo>
                <a:cubicBezTo>
                  <a:pt x="4431781" y="555945"/>
                  <a:pt x="4694505" y="1142163"/>
                  <a:pt x="4694505" y="1789681"/>
                </a:cubicBezTo>
                <a:cubicBezTo>
                  <a:pt x="4694505" y="1889107"/>
                  <a:pt x="4759539" y="1978274"/>
                  <a:pt x="4854820" y="2006606"/>
                </a:cubicBezTo>
                <a:cubicBezTo>
                  <a:pt x="4937547" y="2031210"/>
                  <a:pt x="5018873" y="2059058"/>
                  <a:pt x="5098651" y="2090004"/>
                </a:cubicBezTo>
                <a:lnTo>
                  <a:pt x="5321281" y="2186806"/>
                </a:lnTo>
                <a:lnTo>
                  <a:pt x="5321281" y="6604000"/>
                </a:lnTo>
                <a:lnTo>
                  <a:pt x="1122597" y="6604000"/>
                </a:lnTo>
                <a:lnTo>
                  <a:pt x="1119834" y="6599459"/>
                </a:lnTo>
                <a:cubicBezTo>
                  <a:pt x="873115" y="6146013"/>
                  <a:pt x="732973" y="5626374"/>
                  <a:pt x="732973" y="5074058"/>
                </a:cubicBezTo>
                <a:cubicBezTo>
                  <a:pt x="732973" y="4695189"/>
                  <a:pt x="798916" y="4331691"/>
                  <a:pt x="919972" y="3994396"/>
                </a:cubicBezTo>
                <a:cubicBezTo>
                  <a:pt x="975700" y="3839121"/>
                  <a:pt x="926528" y="3663634"/>
                  <a:pt x="802325" y="3555066"/>
                </a:cubicBezTo>
                <a:cubicBezTo>
                  <a:pt x="310576" y="3125256"/>
                  <a:pt x="0" y="2493698"/>
                  <a:pt x="0" y="1789681"/>
                </a:cubicBezTo>
                <a:cubicBezTo>
                  <a:pt x="1" y="1142163"/>
                  <a:pt x="262726" y="555945"/>
                  <a:pt x="687495" y="131606"/>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solidFill>
                  <a:schemeClr val="accent1"/>
                </a:solidFill>
              </a:defRPr>
            </a:lvl1pPr>
          </a:lstStyle>
          <a:p>
            <a:endParaRPr lang="da-DK" dirty="0"/>
          </a:p>
        </p:txBody>
      </p:sp>
      <p:sp>
        <p:nvSpPr>
          <p:cNvPr id="7" name="Pladsholder til tekst 6">
            <a:extLst>
              <a:ext uri="{FF2B5EF4-FFF2-40B4-BE49-F238E27FC236}">
                <a16:creationId xmlns:a16="http://schemas.microsoft.com/office/drawing/2014/main" id="{196B5B1E-3125-C25D-1085-15CAA3B69413}"/>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1081146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 højre">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4A9A808E-0F19-4896-A77D-D56EA6E8EC2B}"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0BF35D2E-7547-60D0-412F-B2E115A4B779}"/>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662359184"/>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oto venstre, indhold højre">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136331" y="146048"/>
            <a:ext cx="5886838"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14FF4A83-A25A-4494-8D90-F56FB4984732}"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A3654515-A204-126B-6E68-44351E5C2FBE}"/>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93517948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Fotogrid venstre, indhold højre">
    <p:bg>
      <p:bgRef idx="1001">
        <a:schemeClr val="bg2"/>
      </p:bgRef>
    </p:bg>
    <p:spTree>
      <p:nvGrpSpPr>
        <p:cNvPr id="1" name=""/>
        <p:cNvGrpSpPr/>
        <p:nvPr/>
      </p:nvGrpSpPr>
      <p:grpSpPr>
        <a:xfrm>
          <a:off x="0" y="0"/>
          <a:ext cx="0" cy="0"/>
          <a:chOff x="0" y="0"/>
          <a:chExt cx="0" cy="0"/>
        </a:xfrm>
      </p:grpSpPr>
      <p:sp>
        <p:nvSpPr>
          <p:cNvPr id="12" name="Pladsholder til billede 13">
            <a:extLst>
              <a:ext uri="{FF2B5EF4-FFF2-40B4-BE49-F238E27FC236}">
                <a16:creationId xmlns:a16="http://schemas.microsoft.com/office/drawing/2014/main" id="{FFF1CDA2-8588-ED09-611F-51A2B3C305DD}"/>
              </a:ext>
            </a:extLst>
          </p:cNvPr>
          <p:cNvSpPr>
            <a:spLocks noGrp="1"/>
          </p:cNvSpPr>
          <p:nvPr>
            <p:ph type="pic" sz="quarter" idx="13"/>
          </p:nvPr>
        </p:nvSpPr>
        <p:spPr>
          <a:xfrm>
            <a:off x="137391" y="127000"/>
            <a:ext cx="2889250" cy="3911599"/>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3" name="Pladsholder til billede 13">
            <a:extLst>
              <a:ext uri="{FF2B5EF4-FFF2-40B4-BE49-F238E27FC236}">
                <a16:creationId xmlns:a16="http://schemas.microsoft.com/office/drawing/2014/main" id="{B7CBCAB2-C215-E842-F74C-5281FFC42614}"/>
              </a:ext>
            </a:extLst>
          </p:cNvPr>
          <p:cNvSpPr>
            <a:spLocks noGrp="1"/>
          </p:cNvSpPr>
          <p:nvPr>
            <p:ph type="pic" sz="quarter" idx="15"/>
          </p:nvPr>
        </p:nvSpPr>
        <p:spPr>
          <a:xfrm>
            <a:off x="3162972" y="2838449"/>
            <a:ext cx="2889250" cy="3892551"/>
          </a:xfrm>
          <a:prstGeom prst="roundRect">
            <a:avLst>
              <a:gd name="adj" fmla="val 2447"/>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4" name="Pladsholder til billede 13">
            <a:extLst>
              <a:ext uri="{FF2B5EF4-FFF2-40B4-BE49-F238E27FC236}">
                <a16:creationId xmlns:a16="http://schemas.microsoft.com/office/drawing/2014/main" id="{AFC6BBCD-AB36-D42B-B28C-B70FA35DBA90}"/>
              </a:ext>
            </a:extLst>
          </p:cNvPr>
          <p:cNvSpPr>
            <a:spLocks noGrp="1"/>
          </p:cNvSpPr>
          <p:nvPr>
            <p:ph type="pic" sz="quarter" idx="16"/>
          </p:nvPr>
        </p:nvSpPr>
        <p:spPr>
          <a:xfrm>
            <a:off x="137391" y="4165600"/>
            <a:ext cx="2889250" cy="2574923"/>
          </a:xfrm>
          <a:prstGeom prst="roundRect">
            <a:avLst>
              <a:gd name="adj" fmla="val 2447"/>
            </a:avLst>
          </a:prstGeom>
          <a:blipFill dpi="0" rotWithShape="1">
            <a:blip r:embed="rId4"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6" name="Pladsholder til billede 13">
            <a:extLst>
              <a:ext uri="{FF2B5EF4-FFF2-40B4-BE49-F238E27FC236}">
                <a16:creationId xmlns:a16="http://schemas.microsoft.com/office/drawing/2014/main" id="{666FF10B-662A-7015-9D4F-6B0CB7A6ABAC}"/>
              </a:ext>
            </a:extLst>
          </p:cNvPr>
          <p:cNvSpPr>
            <a:spLocks noGrp="1"/>
          </p:cNvSpPr>
          <p:nvPr>
            <p:ph type="pic" sz="quarter" idx="17"/>
          </p:nvPr>
        </p:nvSpPr>
        <p:spPr>
          <a:xfrm>
            <a:off x="3162972" y="127001"/>
            <a:ext cx="2879919" cy="2565400"/>
          </a:xfrm>
          <a:prstGeom prst="roundRect">
            <a:avLst>
              <a:gd name="adj" fmla="val 2447"/>
            </a:avLst>
          </a:prstGeom>
          <a:blipFill dpi="0" rotWithShape="1">
            <a:blip r:embed="rId5"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4C4ED91D-C80B-4BAB-91CE-8F508A61E45F}"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1D48BB0D-1AE0-F748-D49B-FA613B7ABE7A}"/>
              </a:ext>
            </a:extLst>
          </p:cNvPr>
          <p:cNvSpPr>
            <a:spLocks noGrp="1"/>
          </p:cNvSpPr>
          <p:nvPr>
            <p:ph type="body" sz="quarter" idx="18"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4338890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80" userDrawn="1">
          <p15:clr>
            <a:srgbClr val="FBAE40"/>
          </p15:clr>
        </p15:guide>
        <p15:guide id="4" pos="950" userDrawn="1">
          <p15:clr>
            <a:srgbClr val="FBAE40"/>
          </p15:clr>
        </p15:guide>
        <p15:guide id="5" pos="1030" userDrawn="1">
          <p15:clr>
            <a:srgbClr val="FBAE40"/>
          </p15:clr>
        </p15:guide>
        <p15:guide id="6" pos="1900" userDrawn="1">
          <p15:clr>
            <a:srgbClr val="FBAE40"/>
          </p15:clr>
        </p15:guide>
        <p15:guide id="7" pos="1980" userDrawn="1">
          <p15:clr>
            <a:srgbClr val="FBAE40"/>
          </p15:clr>
        </p15:guide>
        <p15:guide id="8" pos="2850" userDrawn="1">
          <p15:clr>
            <a:srgbClr val="FBAE40"/>
          </p15:clr>
        </p15:guide>
        <p15:guide id="9" pos="2930" userDrawn="1">
          <p15:clr>
            <a:srgbClr val="FBAE40"/>
          </p15:clr>
        </p15:guide>
        <p15:guide id="10" pos="3800" userDrawn="1">
          <p15:clr>
            <a:srgbClr val="FBAE40"/>
          </p15:clr>
        </p15:guide>
        <p15:guide id="11" pos="3880" userDrawn="1">
          <p15:clr>
            <a:srgbClr val="FBAE40"/>
          </p15:clr>
        </p15:guide>
        <p15:guide id="12" pos="4750" userDrawn="1">
          <p15:clr>
            <a:srgbClr val="FBAE40"/>
          </p15:clr>
        </p15:guide>
        <p15:guide id="13" pos="4830" userDrawn="1">
          <p15:clr>
            <a:srgbClr val="FBAE40"/>
          </p15:clr>
        </p15:guide>
        <p15:guide id="14" pos="5700" userDrawn="1">
          <p15:clr>
            <a:srgbClr val="FBAE40"/>
          </p15:clr>
        </p15:guide>
        <p15:guide id="15" pos="5780" userDrawn="1">
          <p15:clr>
            <a:srgbClr val="FBAE40"/>
          </p15:clr>
        </p15:guide>
        <p15:guide id="16" pos="6650" userDrawn="1">
          <p15:clr>
            <a:srgbClr val="FBAE40"/>
          </p15:clr>
        </p15:guide>
        <p15:guide id="17" pos="6730" userDrawn="1">
          <p15:clr>
            <a:srgbClr val="FBAE40"/>
          </p15:clr>
        </p15:guide>
        <p15:guide id="18" pos="7600" userDrawn="1">
          <p15:clr>
            <a:srgbClr val="FBAE40"/>
          </p15:clr>
        </p15:guide>
        <p15:guide id="19" orient="horz" userDrawn="1">
          <p15:clr>
            <a:srgbClr val="FBAE40"/>
          </p15:clr>
        </p15:guide>
        <p15:guide id="20" orient="horz" pos="4320" userDrawn="1">
          <p15:clr>
            <a:srgbClr val="FBAE40"/>
          </p15:clr>
        </p15:guide>
        <p15:guide id="21" orient="horz" pos="80" userDrawn="1">
          <p15:clr>
            <a:srgbClr val="FBAE40"/>
          </p15:clr>
        </p15:guide>
        <p15:guide id="22" orient="horz" pos="848" userDrawn="1">
          <p15:clr>
            <a:srgbClr val="FBAE40"/>
          </p15:clr>
        </p15:guide>
        <p15:guide id="23" orient="horz" pos="928" userDrawn="1">
          <p15:clr>
            <a:srgbClr val="FBAE40"/>
          </p15:clr>
        </p15:guide>
        <p15:guide id="24" orient="horz" pos="1696" userDrawn="1">
          <p15:clr>
            <a:srgbClr val="FBAE40"/>
          </p15:clr>
        </p15:guide>
        <p15:guide id="25" orient="horz" pos="1776" userDrawn="1">
          <p15:clr>
            <a:srgbClr val="FBAE40"/>
          </p15:clr>
        </p15:guide>
        <p15:guide id="26" orient="horz" pos="2544" userDrawn="1">
          <p15:clr>
            <a:srgbClr val="FBAE40"/>
          </p15:clr>
        </p15:guide>
        <p15:guide id="27" orient="horz" pos="2624" userDrawn="1">
          <p15:clr>
            <a:srgbClr val="FBAE40"/>
          </p15:clr>
        </p15:guide>
        <p15:guide id="28" orient="horz" pos="3392" userDrawn="1">
          <p15:clr>
            <a:srgbClr val="FBAE40"/>
          </p15:clr>
        </p15:guide>
        <p15:guide id="29" orient="horz" pos="3472" userDrawn="1">
          <p15:clr>
            <a:srgbClr val="FBAE40"/>
          </p15:clr>
        </p15:guide>
        <p15:guide id="30" orient="horz" pos="42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Model venstre, indhold højre">
    <p:bg>
      <p:bgRef idx="1001">
        <a:schemeClr val="bg2"/>
      </p:bgRef>
    </p:bg>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4D807F35-26EE-2DE3-D5A0-B019097EF3BF}"/>
              </a:ext>
            </a:extLst>
          </p:cNvPr>
          <p:cNvSpPr/>
          <p:nvPr userDrawn="1"/>
        </p:nvSpPr>
        <p:spPr>
          <a:xfrm>
            <a:off x="129010" y="136525"/>
            <a:ext cx="5905500" cy="6584950"/>
          </a:xfrm>
          <a:prstGeom prst="roundRect">
            <a:avLst>
              <a:gd name="adj" fmla="val 2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FB2829A5-03BC-4262-A02A-60F189CF9F51}"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chemeClr val="accent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1" name="Pladsholder til indhold 14">
            <a:extLst>
              <a:ext uri="{FF2B5EF4-FFF2-40B4-BE49-F238E27FC236}">
                <a16:creationId xmlns:a16="http://schemas.microsoft.com/office/drawing/2014/main" id="{F9F9661C-F9DB-17E8-1537-C00EED1090CE}"/>
              </a:ext>
            </a:extLst>
          </p:cNvPr>
          <p:cNvSpPr>
            <a:spLocks noGrp="1"/>
          </p:cNvSpPr>
          <p:nvPr>
            <p:ph sz="quarter" idx="13" hasCustomPrompt="1"/>
          </p:nvPr>
        </p:nvSpPr>
        <p:spPr>
          <a:xfrm>
            <a:off x="387349" y="404812"/>
            <a:ext cx="5400675" cy="5951537"/>
          </a:xfrm>
          <a:noFill/>
        </p:spPr>
        <p:txBody>
          <a:bodyPr lIns="720000" rIns="720000" bIns="2160000" anchor="ctr" anchorCtr="0">
            <a:normAutofit/>
          </a:bodyPr>
          <a:lstStyle>
            <a:lvl1pPr marL="0" indent="0" algn="ctr">
              <a:buNone/>
              <a:defRPr sz="1800">
                <a:solidFill>
                  <a:schemeClr val="accent1"/>
                </a:solidFill>
              </a:defRPr>
            </a:lvl1pPr>
          </a:lstStyle>
          <a:p>
            <a:pPr lvl="0"/>
            <a:r>
              <a:rPr lang="da-DK" dirty="0"/>
              <a:t>Klik på billedikonet for at tilføje en model (</a:t>
            </a:r>
            <a:r>
              <a:rPr lang="da-DK" dirty="0" err="1"/>
              <a:t>CFUs</a:t>
            </a:r>
            <a:r>
              <a:rPr lang="da-DK" dirty="0"/>
              <a:t> femte element)</a:t>
            </a:r>
          </a:p>
        </p:txBody>
      </p:sp>
      <p:sp>
        <p:nvSpPr>
          <p:cNvPr id="8" name="Pladsholder til tekst 7">
            <a:extLst>
              <a:ext uri="{FF2B5EF4-FFF2-40B4-BE49-F238E27FC236}">
                <a16:creationId xmlns:a16="http://schemas.microsoft.com/office/drawing/2014/main" id="{B110C5E1-9B7A-D3FF-DB11-A587C400530B}"/>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67100008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otomaske 1 venstre, indhold højre">
    <p:bg>
      <p:bgRef idx="1001">
        <a:schemeClr val="bg2"/>
      </p:bgRef>
    </p:bg>
    <p:spTree>
      <p:nvGrpSpPr>
        <p:cNvPr id="1" name=""/>
        <p:cNvGrpSpPr/>
        <p:nvPr/>
      </p:nvGrpSpPr>
      <p:grpSpPr>
        <a:xfrm>
          <a:off x="0" y="0"/>
          <a:ext cx="0" cy="0"/>
          <a:chOff x="0" y="0"/>
          <a:chExt cx="0" cy="0"/>
        </a:xfrm>
      </p:grpSpPr>
      <p:sp>
        <p:nvSpPr>
          <p:cNvPr id="9" name="Pladsholder til tekst 18">
            <a:extLst>
              <a:ext uri="{FF2B5EF4-FFF2-40B4-BE49-F238E27FC236}">
                <a16:creationId xmlns:a16="http://schemas.microsoft.com/office/drawing/2014/main" id="{9A902BD6-4FF3-065E-7CD4-88CFC65CC52D}"/>
              </a:ext>
            </a:extLst>
          </p:cNvPr>
          <p:cNvSpPr>
            <a:spLocks noGrp="1"/>
          </p:cNvSpPr>
          <p:nvPr>
            <p:ph type="body" sz="quarter" idx="15" hasCustomPrompt="1"/>
          </p:nvPr>
        </p:nvSpPr>
        <p:spPr>
          <a:xfrm>
            <a:off x="127000" y="127000"/>
            <a:ext cx="5896169" cy="6604000"/>
          </a:xfrm>
          <a:prstGeom prst="roundRect">
            <a:avLst>
              <a:gd name="adj" fmla="val 2521"/>
            </a:avLst>
          </a:prstGeom>
          <a:solidFill>
            <a:schemeClr val="tx1"/>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A8A8E73B-BF64-4773-9590-D809780D3DFF}"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chemeClr val="accent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6" name="Pladsholder til billede 15">
            <a:extLst>
              <a:ext uri="{FF2B5EF4-FFF2-40B4-BE49-F238E27FC236}">
                <a16:creationId xmlns:a16="http://schemas.microsoft.com/office/drawing/2014/main" id="{D9C409B0-7A6D-A4AD-859E-26F0F7133D3B}"/>
              </a:ext>
            </a:extLst>
          </p:cNvPr>
          <p:cNvSpPr>
            <a:spLocks noGrp="1"/>
          </p:cNvSpPr>
          <p:nvPr>
            <p:ph type="pic" sz="quarter" idx="13"/>
          </p:nvPr>
        </p:nvSpPr>
        <p:spPr>
          <a:xfrm>
            <a:off x="747392" y="395290"/>
            <a:ext cx="4652035" cy="6013877"/>
          </a:xfrm>
          <a:custGeom>
            <a:avLst/>
            <a:gdLst>
              <a:gd name="connsiteX0" fmla="*/ 1935506 w 4652035"/>
              <a:gd name="connsiteY0" fmla="*/ 0 h 6013877"/>
              <a:gd name="connsiteX1" fmla="*/ 3871012 w 4652035"/>
              <a:gd name="connsiteY1" fmla="*/ 1935583 h 6013877"/>
              <a:gd name="connsiteX2" fmla="*/ 3636334 w 4652035"/>
              <a:gd name="connsiteY2" fmla="*/ 2860167 h 6013877"/>
              <a:gd name="connsiteX3" fmla="*/ 3834584 w 4652035"/>
              <a:gd name="connsiteY3" fmla="*/ 3395179 h 6013877"/>
              <a:gd name="connsiteX4" fmla="*/ 4652035 w 4652035"/>
              <a:gd name="connsiteY4" fmla="*/ 4646977 h 6013877"/>
              <a:gd name="connsiteX5" fmla="*/ 3284440 w 4652035"/>
              <a:gd name="connsiteY5" fmla="*/ 6013877 h 6013877"/>
              <a:gd name="connsiteX6" fmla="*/ 1916839 w 4652035"/>
              <a:gd name="connsiteY6" fmla="*/ 4646977 h 6013877"/>
              <a:gd name="connsiteX7" fmla="*/ 2049907 w 4652035"/>
              <a:gd name="connsiteY7" fmla="*/ 4058103 h 6013877"/>
              <a:gd name="connsiteX8" fmla="*/ 1935506 w 4652035"/>
              <a:gd name="connsiteY8" fmla="*/ 3871167 h 6013877"/>
              <a:gd name="connsiteX9" fmla="*/ 0 w 4652035"/>
              <a:gd name="connsiteY9" fmla="*/ 1935583 h 6013877"/>
              <a:gd name="connsiteX10" fmla="*/ 1935506 w 4652035"/>
              <a:gd name="connsiteY10" fmla="*/ 0 h 601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2035" h="6013877">
                <a:moveTo>
                  <a:pt x="1935506" y="0"/>
                </a:moveTo>
                <a:cubicBezTo>
                  <a:pt x="3004457" y="0"/>
                  <a:pt x="3871012" y="866590"/>
                  <a:pt x="3871012" y="1935583"/>
                </a:cubicBezTo>
                <a:cubicBezTo>
                  <a:pt x="3871012" y="2270443"/>
                  <a:pt x="3785983" y="2585443"/>
                  <a:pt x="3636334" y="2860167"/>
                </a:cubicBezTo>
                <a:cubicBezTo>
                  <a:pt x="3540179" y="3036685"/>
                  <a:pt x="3650676" y="3314321"/>
                  <a:pt x="3834584" y="3395179"/>
                </a:cubicBezTo>
                <a:cubicBezTo>
                  <a:pt x="4315933" y="3606809"/>
                  <a:pt x="4652035" y="4087665"/>
                  <a:pt x="4652035" y="4646977"/>
                </a:cubicBezTo>
                <a:cubicBezTo>
                  <a:pt x="4652035" y="5401896"/>
                  <a:pt x="4039739" y="6013877"/>
                  <a:pt x="3284440" y="6013877"/>
                </a:cubicBezTo>
                <a:cubicBezTo>
                  <a:pt x="2529134" y="6013877"/>
                  <a:pt x="1916839" y="5401896"/>
                  <a:pt x="1916839" y="4646977"/>
                </a:cubicBezTo>
                <a:cubicBezTo>
                  <a:pt x="1916839" y="4436128"/>
                  <a:pt x="1964607" y="4236433"/>
                  <a:pt x="2049907" y="4058103"/>
                </a:cubicBezTo>
                <a:cubicBezTo>
                  <a:pt x="2088602" y="3977222"/>
                  <a:pt x="2025098" y="3871167"/>
                  <a:pt x="1935506" y="3871167"/>
                </a:cubicBezTo>
                <a:cubicBezTo>
                  <a:pt x="866555" y="3871167"/>
                  <a:pt x="0" y="3004577"/>
                  <a:pt x="0" y="1935583"/>
                </a:cubicBezTo>
                <a:cubicBezTo>
                  <a:pt x="0" y="866590"/>
                  <a:pt x="866555" y="0"/>
                  <a:pt x="1935506" y="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solidFill>
                  <a:schemeClr val="accent1"/>
                </a:solidFill>
              </a:defRPr>
            </a:lvl1pPr>
          </a:lstStyle>
          <a:p>
            <a:endParaRPr lang="da-DK" dirty="0"/>
          </a:p>
        </p:txBody>
      </p:sp>
      <p:sp>
        <p:nvSpPr>
          <p:cNvPr id="7" name="Pladsholder til tekst 6">
            <a:extLst>
              <a:ext uri="{FF2B5EF4-FFF2-40B4-BE49-F238E27FC236}">
                <a16:creationId xmlns:a16="http://schemas.microsoft.com/office/drawing/2014/main" id="{92CB88A1-843A-BFF5-E05E-CDAC303BA9BD}"/>
              </a:ext>
            </a:extLst>
          </p:cNvPr>
          <p:cNvSpPr>
            <a:spLocks noGrp="1"/>
          </p:cNvSpPr>
          <p:nvPr>
            <p:ph type="body" sz="quarter" idx="16"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692319550"/>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otomaske 2 venstre, indhold højre">
    <p:bg>
      <p:bgRef idx="1001">
        <a:schemeClr val="bg2"/>
      </p:bgRef>
    </p:bg>
    <p:spTree>
      <p:nvGrpSpPr>
        <p:cNvPr id="1" name=""/>
        <p:cNvGrpSpPr/>
        <p:nvPr/>
      </p:nvGrpSpPr>
      <p:grpSpPr>
        <a:xfrm>
          <a:off x="0" y="0"/>
          <a:ext cx="0" cy="0"/>
          <a:chOff x="0" y="0"/>
          <a:chExt cx="0" cy="0"/>
        </a:xfrm>
      </p:grpSpPr>
      <p:sp>
        <p:nvSpPr>
          <p:cNvPr id="9" name="Pladsholder til tekst 18">
            <a:extLst>
              <a:ext uri="{FF2B5EF4-FFF2-40B4-BE49-F238E27FC236}">
                <a16:creationId xmlns:a16="http://schemas.microsoft.com/office/drawing/2014/main" id="{9A902BD6-4FF3-065E-7CD4-88CFC65CC52D}"/>
              </a:ext>
            </a:extLst>
          </p:cNvPr>
          <p:cNvSpPr>
            <a:spLocks noGrp="1"/>
          </p:cNvSpPr>
          <p:nvPr>
            <p:ph type="body" sz="quarter" idx="15" hasCustomPrompt="1"/>
          </p:nvPr>
        </p:nvSpPr>
        <p:spPr>
          <a:xfrm>
            <a:off x="127000" y="127000"/>
            <a:ext cx="5896169" cy="6604000"/>
          </a:xfrm>
          <a:prstGeom prst="roundRect">
            <a:avLst>
              <a:gd name="adj" fmla="val 2521"/>
            </a:avLst>
          </a:prstGeom>
          <a:solidFill>
            <a:schemeClr val="tx1"/>
          </a:solidFill>
        </p:spPr>
        <p:txBody>
          <a:bodyPr>
            <a:normAutofit/>
          </a:bodyPr>
          <a:lstStyle>
            <a:lvl1pPr marL="0" indent="0">
              <a:buNone/>
              <a:defRPr sz="100">
                <a:solidFill>
                  <a:schemeClr val="accent1"/>
                </a:solidFill>
              </a:defRPr>
            </a:lvl1pPr>
          </a:lstStyle>
          <a:p>
            <a:pPr lvl="0"/>
            <a:r>
              <a:rPr lang="da-DK" dirty="0"/>
              <a:t>  </a:t>
            </a:r>
          </a:p>
        </p:txBody>
      </p:sp>
      <p:sp>
        <p:nvSpPr>
          <p:cNvPr id="18" name="Pladsholder til billede 17">
            <a:extLst>
              <a:ext uri="{FF2B5EF4-FFF2-40B4-BE49-F238E27FC236}">
                <a16:creationId xmlns:a16="http://schemas.microsoft.com/office/drawing/2014/main" id="{F8F6CB86-B356-F0E2-AF52-16079F79809B}"/>
              </a:ext>
            </a:extLst>
          </p:cNvPr>
          <p:cNvSpPr>
            <a:spLocks noGrp="1"/>
          </p:cNvSpPr>
          <p:nvPr>
            <p:ph type="pic" sz="quarter" idx="16"/>
          </p:nvPr>
        </p:nvSpPr>
        <p:spPr>
          <a:xfrm>
            <a:off x="127000" y="671438"/>
            <a:ext cx="5042344" cy="6059563"/>
          </a:xfrm>
          <a:custGeom>
            <a:avLst/>
            <a:gdLst>
              <a:gd name="connsiteX0" fmla="*/ 3180182 w 5042344"/>
              <a:gd name="connsiteY0" fmla="*/ 0 h 6059563"/>
              <a:gd name="connsiteX1" fmla="*/ 5042344 w 5042344"/>
              <a:gd name="connsiteY1" fmla="*/ 1860259 h 6059563"/>
              <a:gd name="connsiteX2" fmla="*/ 4388491 w 5042344"/>
              <a:gd name="connsiteY2" fmla="*/ 3275765 h 6059563"/>
              <a:gd name="connsiteX3" fmla="*/ 4291391 w 5042344"/>
              <a:gd name="connsiteY3" fmla="*/ 3625081 h 6059563"/>
              <a:gd name="connsiteX4" fmla="*/ 4434144 w 5042344"/>
              <a:gd name="connsiteY4" fmla="*/ 4465855 h 6059563"/>
              <a:gd name="connsiteX5" fmla="*/ 3999862 w 5042344"/>
              <a:gd name="connsiteY5" fmla="*/ 5885329 h 6059563"/>
              <a:gd name="connsiteX6" fmla="*/ 3869364 w 5042344"/>
              <a:gd name="connsiteY6" fmla="*/ 6059563 h 6059563"/>
              <a:gd name="connsiteX7" fmla="*/ 116585 w 5042344"/>
              <a:gd name="connsiteY7" fmla="*/ 6059563 h 6059563"/>
              <a:gd name="connsiteX8" fmla="*/ 0 w 5042344"/>
              <a:gd name="connsiteY8" fmla="*/ 5942978 h 6059563"/>
              <a:gd name="connsiteX9" fmla="*/ 0 w 5042344"/>
              <a:gd name="connsiteY9" fmla="*/ 2768892 h 6059563"/>
              <a:gd name="connsiteX10" fmla="*/ 1632 w 5042344"/>
              <a:gd name="connsiteY10" fmla="*/ 2766933 h 6059563"/>
              <a:gd name="connsiteX11" fmla="*/ 1195963 w 5042344"/>
              <a:gd name="connsiteY11" fmla="*/ 2023117 h 6059563"/>
              <a:gd name="connsiteX12" fmla="*/ 1318026 w 5042344"/>
              <a:gd name="connsiteY12" fmla="*/ 1860259 h 6059563"/>
              <a:gd name="connsiteX13" fmla="*/ 3180182 w 5042344"/>
              <a:gd name="connsiteY13" fmla="*/ 0 h 605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2344" h="6059563">
                <a:moveTo>
                  <a:pt x="3180182" y="0"/>
                </a:moveTo>
                <a:cubicBezTo>
                  <a:pt x="4208624" y="0"/>
                  <a:pt x="5042344" y="832867"/>
                  <a:pt x="5042344" y="1860259"/>
                </a:cubicBezTo>
                <a:cubicBezTo>
                  <a:pt x="5042344" y="2427004"/>
                  <a:pt x="4788637" y="2934563"/>
                  <a:pt x="4388491" y="3275765"/>
                </a:cubicBezTo>
                <a:cubicBezTo>
                  <a:pt x="4288360" y="3361147"/>
                  <a:pt x="4247754" y="3500914"/>
                  <a:pt x="4291391" y="3625081"/>
                </a:cubicBezTo>
                <a:cubicBezTo>
                  <a:pt x="4383858" y="3888219"/>
                  <a:pt x="4434144" y="4171177"/>
                  <a:pt x="4434144" y="4465855"/>
                </a:cubicBezTo>
                <a:cubicBezTo>
                  <a:pt x="4434144" y="4991659"/>
                  <a:pt x="4274045" y="5480131"/>
                  <a:pt x="3999862" y="5885329"/>
                </a:cubicBezTo>
                <a:lnTo>
                  <a:pt x="3869364" y="6059563"/>
                </a:lnTo>
                <a:lnTo>
                  <a:pt x="116585" y="6059563"/>
                </a:lnTo>
                <a:cubicBezTo>
                  <a:pt x="52197" y="6059563"/>
                  <a:pt x="0" y="6007366"/>
                  <a:pt x="0" y="5942978"/>
                </a:cubicBezTo>
                <a:lnTo>
                  <a:pt x="0" y="2768892"/>
                </a:lnTo>
                <a:lnTo>
                  <a:pt x="1632" y="2766933"/>
                </a:lnTo>
                <a:cubicBezTo>
                  <a:pt x="317461" y="2416996"/>
                  <a:pt x="729414" y="2155235"/>
                  <a:pt x="1195963" y="2023117"/>
                </a:cubicBezTo>
                <a:cubicBezTo>
                  <a:pt x="1268294" y="2002630"/>
                  <a:pt x="1318026" y="1935451"/>
                  <a:pt x="1318026" y="1860259"/>
                </a:cubicBezTo>
                <a:cubicBezTo>
                  <a:pt x="1318026" y="832867"/>
                  <a:pt x="2151747" y="0"/>
                  <a:pt x="3180182" y="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solidFill>
                  <a:schemeClr val="accent1"/>
                </a:solidFill>
              </a:defRPr>
            </a:lvl1p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3F2AFF5A-2F4C-4E5C-A8FE-C0D152E4AE1A}"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chemeClr val="tx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212F2507-94A7-EB53-713F-F5EDF01BD513}"/>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4596956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Indhold, 2 spalter">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1635125" y="1419225"/>
            <a:ext cx="4137026"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B528BB52-9F70-4CD8-8D4B-B601D958E3FE}"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indhold 2">
            <a:extLst>
              <a:ext uri="{FF2B5EF4-FFF2-40B4-BE49-F238E27FC236}">
                <a16:creationId xmlns:a16="http://schemas.microsoft.com/office/drawing/2014/main" id="{6220DCBB-3717-29C8-AF4A-A4E69E027056}"/>
              </a:ext>
            </a:extLst>
          </p:cNvPr>
          <p:cNvSpPr>
            <a:spLocks noGrp="1"/>
          </p:cNvSpPr>
          <p:nvPr>
            <p:ph idx="13"/>
          </p:nvPr>
        </p:nvSpPr>
        <p:spPr>
          <a:xfrm>
            <a:off x="6419849" y="1419225"/>
            <a:ext cx="4137026"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tekst 7">
            <a:extLst>
              <a:ext uri="{FF2B5EF4-FFF2-40B4-BE49-F238E27FC236}">
                <a16:creationId xmlns:a16="http://schemas.microsoft.com/office/drawing/2014/main" id="{BE87CCB3-E63D-73DF-B512-CA54B53C0777}"/>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79939773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Indhold, 4 spalter">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1475"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F89ED9DE-2806-4735-A87D-7822900AA40A}"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8" name="Pladsholder til indhold 2">
            <a:extLst>
              <a:ext uri="{FF2B5EF4-FFF2-40B4-BE49-F238E27FC236}">
                <a16:creationId xmlns:a16="http://schemas.microsoft.com/office/drawing/2014/main" id="{C3FB9513-2C68-CEBA-B285-BE63727F1C64}"/>
              </a:ext>
            </a:extLst>
          </p:cNvPr>
          <p:cNvSpPr>
            <a:spLocks noGrp="1"/>
          </p:cNvSpPr>
          <p:nvPr>
            <p:ph idx="13"/>
          </p:nvPr>
        </p:nvSpPr>
        <p:spPr>
          <a:xfrm>
            <a:off x="3263900"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9" name="Pladsholder til indhold 2">
            <a:extLst>
              <a:ext uri="{FF2B5EF4-FFF2-40B4-BE49-F238E27FC236}">
                <a16:creationId xmlns:a16="http://schemas.microsoft.com/office/drawing/2014/main" id="{A1B50F7B-E1BA-F0C9-BB7F-1DE70C723651}"/>
              </a:ext>
            </a:extLst>
          </p:cNvPr>
          <p:cNvSpPr>
            <a:spLocks noGrp="1"/>
          </p:cNvSpPr>
          <p:nvPr>
            <p:ph idx="14"/>
          </p:nvPr>
        </p:nvSpPr>
        <p:spPr>
          <a:xfrm>
            <a:off x="6156325"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0" name="Pladsholder til indhold 2">
            <a:extLst>
              <a:ext uri="{FF2B5EF4-FFF2-40B4-BE49-F238E27FC236}">
                <a16:creationId xmlns:a16="http://schemas.microsoft.com/office/drawing/2014/main" id="{E77544E4-87D5-3879-F71D-9F4600739F25}"/>
              </a:ext>
            </a:extLst>
          </p:cNvPr>
          <p:cNvSpPr>
            <a:spLocks noGrp="1"/>
          </p:cNvSpPr>
          <p:nvPr>
            <p:ph idx="15"/>
          </p:nvPr>
        </p:nvSpPr>
        <p:spPr>
          <a:xfrm>
            <a:off x="9048750" y="1419225"/>
            <a:ext cx="2771775" cy="4576049"/>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tekst 6">
            <a:extLst>
              <a:ext uri="{FF2B5EF4-FFF2-40B4-BE49-F238E27FC236}">
                <a16:creationId xmlns:a16="http://schemas.microsoft.com/office/drawing/2014/main" id="{1AA6D6E7-70FF-B78B-1DE3-14D821A1843D}"/>
              </a:ext>
            </a:extLst>
          </p:cNvPr>
          <p:cNvSpPr>
            <a:spLocks noGrp="1"/>
          </p:cNvSpPr>
          <p:nvPr>
            <p:ph type="body" sz="quarter" idx="16"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81407260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Indhold, 4 spalter m. fotos">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1475"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7B0276FE-06F6-420C-92CE-ACD5D9C57146}"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8" name="Pladsholder til billede 7">
            <a:extLst>
              <a:ext uri="{FF2B5EF4-FFF2-40B4-BE49-F238E27FC236}">
                <a16:creationId xmlns:a16="http://schemas.microsoft.com/office/drawing/2014/main" id="{4CB305B6-A790-F718-5595-5B42695C421D}"/>
              </a:ext>
            </a:extLst>
          </p:cNvPr>
          <p:cNvSpPr>
            <a:spLocks noGrp="1"/>
          </p:cNvSpPr>
          <p:nvPr>
            <p:ph type="pic" sz="quarter" idx="13" hasCustomPrompt="1"/>
          </p:nvPr>
        </p:nvSpPr>
        <p:spPr>
          <a:xfrm>
            <a:off x="371474" y="1447800"/>
            <a:ext cx="2771775" cy="1847850"/>
          </a:xfrm>
          <a:prstGeom prst="roundRect">
            <a:avLst>
              <a:gd name="adj" fmla="val 6358"/>
            </a:avLst>
          </a:prstGeom>
          <a:noFill/>
          <a:ln>
            <a:noFill/>
          </a:ln>
        </p:spPr>
        <p:txBody>
          <a:bodyPr/>
          <a:lstStyle/>
          <a:p>
            <a:r>
              <a:rPr lang="da-DK" dirty="0"/>
              <a:t>Indsæt billede eller ikon</a:t>
            </a:r>
          </a:p>
        </p:txBody>
      </p:sp>
      <p:sp>
        <p:nvSpPr>
          <p:cNvPr id="9" name="Pladsholder til indhold 2">
            <a:extLst>
              <a:ext uri="{FF2B5EF4-FFF2-40B4-BE49-F238E27FC236}">
                <a16:creationId xmlns:a16="http://schemas.microsoft.com/office/drawing/2014/main" id="{8B5E6DEC-449B-3427-38CC-31C4D93CD7C2}"/>
              </a:ext>
            </a:extLst>
          </p:cNvPr>
          <p:cNvSpPr>
            <a:spLocks noGrp="1"/>
          </p:cNvSpPr>
          <p:nvPr>
            <p:ph idx="14"/>
          </p:nvPr>
        </p:nvSpPr>
        <p:spPr>
          <a:xfrm>
            <a:off x="3263901"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6" name="Pladsholder til indhold 2">
            <a:extLst>
              <a:ext uri="{FF2B5EF4-FFF2-40B4-BE49-F238E27FC236}">
                <a16:creationId xmlns:a16="http://schemas.microsoft.com/office/drawing/2014/main" id="{F230C209-6914-6047-A294-76F135A5D968}"/>
              </a:ext>
            </a:extLst>
          </p:cNvPr>
          <p:cNvSpPr>
            <a:spLocks noGrp="1"/>
          </p:cNvSpPr>
          <p:nvPr>
            <p:ph idx="16"/>
          </p:nvPr>
        </p:nvSpPr>
        <p:spPr>
          <a:xfrm>
            <a:off x="6156327"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indhold 2">
            <a:extLst>
              <a:ext uri="{FF2B5EF4-FFF2-40B4-BE49-F238E27FC236}">
                <a16:creationId xmlns:a16="http://schemas.microsoft.com/office/drawing/2014/main" id="{B322799D-7C58-15CC-4974-9868B6F1EB6F}"/>
              </a:ext>
            </a:extLst>
          </p:cNvPr>
          <p:cNvSpPr>
            <a:spLocks noGrp="1"/>
          </p:cNvSpPr>
          <p:nvPr>
            <p:ph idx="18"/>
          </p:nvPr>
        </p:nvSpPr>
        <p:spPr>
          <a:xfrm>
            <a:off x="9048753" y="3429000"/>
            <a:ext cx="2771775" cy="2447925"/>
          </a:xfrm>
        </p:spPr>
        <p:txBody>
          <a:bodyPr>
            <a:normAutofit/>
          </a:bodyPr>
          <a:lstStyle>
            <a:lvl1pPr>
              <a:defRPr sz="1400"/>
            </a:lvl1pPr>
            <a:lvl2pPr>
              <a:defRPr sz="1400"/>
            </a:lvl2pPr>
            <a:lvl3pPr>
              <a:defRPr sz="1400"/>
            </a:lvl3pPr>
            <a:lvl4pPr>
              <a:defRPr sz="1400"/>
            </a:lvl4pPr>
            <a:lvl5pPr>
              <a:defRPr sz="14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3" name="Pladsholder til billede 7">
            <a:extLst>
              <a:ext uri="{FF2B5EF4-FFF2-40B4-BE49-F238E27FC236}">
                <a16:creationId xmlns:a16="http://schemas.microsoft.com/office/drawing/2014/main" id="{43A1BBC3-C3A0-CF89-1AC8-BE28523D351C}"/>
              </a:ext>
            </a:extLst>
          </p:cNvPr>
          <p:cNvSpPr>
            <a:spLocks noGrp="1"/>
          </p:cNvSpPr>
          <p:nvPr>
            <p:ph type="pic" sz="quarter" idx="19" hasCustomPrompt="1"/>
          </p:nvPr>
        </p:nvSpPr>
        <p:spPr>
          <a:xfrm>
            <a:off x="3260725"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24" name="Pladsholder til billede 7">
            <a:extLst>
              <a:ext uri="{FF2B5EF4-FFF2-40B4-BE49-F238E27FC236}">
                <a16:creationId xmlns:a16="http://schemas.microsoft.com/office/drawing/2014/main" id="{C75822E5-7B3F-EA79-0BD7-170366DEC4B6}"/>
              </a:ext>
            </a:extLst>
          </p:cNvPr>
          <p:cNvSpPr>
            <a:spLocks noGrp="1"/>
          </p:cNvSpPr>
          <p:nvPr>
            <p:ph type="pic" sz="quarter" idx="20" hasCustomPrompt="1"/>
          </p:nvPr>
        </p:nvSpPr>
        <p:spPr>
          <a:xfrm>
            <a:off x="6156326"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25" name="Pladsholder til billede 7">
            <a:extLst>
              <a:ext uri="{FF2B5EF4-FFF2-40B4-BE49-F238E27FC236}">
                <a16:creationId xmlns:a16="http://schemas.microsoft.com/office/drawing/2014/main" id="{5E9ED698-7657-770F-89CC-96D0194569C6}"/>
              </a:ext>
            </a:extLst>
          </p:cNvPr>
          <p:cNvSpPr>
            <a:spLocks noGrp="1"/>
          </p:cNvSpPr>
          <p:nvPr>
            <p:ph type="pic" sz="quarter" idx="21" hasCustomPrompt="1"/>
          </p:nvPr>
        </p:nvSpPr>
        <p:spPr>
          <a:xfrm>
            <a:off x="9048753" y="1447800"/>
            <a:ext cx="2771775" cy="1847850"/>
          </a:xfrm>
          <a:prstGeom prst="roundRect">
            <a:avLst>
              <a:gd name="adj" fmla="val 6358"/>
            </a:avLst>
          </a:prstGeom>
          <a:noFill/>
          <a:ln>
            <a:noFill/>
          </a:ln>
        </p:spPr>
        <p:txBody>
          <a:bodyPr/>
          <a:lstStyle>
            <a:lvl1pPr marL="0" indent="0">
              <a:buNone/>
              <a:defRPr/>
            </a:lvl1pPr>
          </a:lstStyle>
          <a:p>
            <a:pPr marL="228600" marR="0" lvl="0" indent="-228600" algn="l" defTabSz="914400" rtl="0" eaLnBrk="1" fontAlgn="auto" latinLnBrk="0" hangingPunct="1">
              <a:lnSpc>
                <a:spcPct val="100000"/>
              </a:lnSpc>
              <a:spcBef>
                <a:spcPts val="600"/>
              </a:spcBef>
              <a:spcAft>
                <a:spcPts val="580"/>
              </a:spcAft>
              <a:buClrTx/>
              <a:buSzTx/>
              <a:buFont typeface="Arial" panose="020B0604020202020204" pitchFamily="34" charset="0"/>
              <a:buChar char="•"/>
              <a:tabLst/>
              <a:defRPr/>
            </a:pPr>
            <a:r>
              <a:rPr lang="da-DK" dirty="0"/>
              <a:t>Indsæt billede eller ikon</a:t>
            </a:r>
          </a:p>
        </p:txBody>
      </p:sp>
      <p:sp>
        <p:nvSpPr>
          <p:cNvPr id="7" name="Pladsholder til tekst 6">
            <a:extLst>
              <a:ext uri="{FF2B5EF4-FFF2-40B4-BE49-F238E27FC236}">
                <a16:creationId xmlns:a16="http://schemas.microsoft.com/office/drawing/2014/main" id="{9B91254C-F4B5-48EF-AE0B-1188EFFE52F1}"/>
              </a:ext>
            </a:extLst>
          </p:cNvPr>
          <p:cNvSpPr>
            <a:spLocks noGrp="1"/>
          </p:cNvSpPr>
          <p:nvPr>
            <p:ph type="body" sz="quarter" idx="22"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099239438"/>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otogrid">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7"/>
            <a:ext cx="10170565" cy="417923"/>
          </a:xfrm>
        </p:spPr>
        <p:txBody>
          <a:bodyPr/>
          <a:lstStyle>
            <a:lvl1pPr>
              <a:defRPr sz="2600" spc="0" baseline="0"/>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A3FE0F85-9163-4C84-A9E6-A5F9BDA82D54}"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7" name="Pladsholder til indhold 25">
            <a:extLst>
              <a:ext uri="{FF2B5EF4-FFF2-40B4-BE49-F238E27FC236}">
                <a16:creationId xmlns:a16="http://schemas.microsoft.com/office/drawing/2014/main" id="{F9181172-AF48-8D94-33AD-65F4FC3F7363}"/>
              </a:ext>
            </a:extLst>
          </p:cNvPr>
          <p:cNvSpPr>
            <a:spLocks noGrp="1"/>
          </p:cNvSpPr>
          <p:nvPr>
            <p:ph sz="quarter" idx="25" hasCustomPrompt="1"/>
          </p:nvPr>
        </p:nvSpPr>
        <p:spPr>
          <a:xfrm>
            <a:off x="1114425" y="2133600"/>
            <a:ext cx="1143000" cy="1749425"/>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29" name="Pladsholder til indhold 25">
            <a:extLst>
              <a:ext uri="{FF2B5EF4-FFF2-40B4-BE49-F238E27FC236}">
                <a16:creationId xmlns:a16="http://schemas.microsoft.com/office/drawing/2014/main" id="{9415C9D4-920F-DA60-5946-A8B6159BCF7F}"/>
              </a:ext>
            </a:extLst>
          </p:cNvPr>
          <p:cNvSpPr>
            <a:spLocks noGrp="1"/>
          </p:cNvSpPr>
          <p:nvPr>
            <p:ph sz="quarter" idx="26" hasCustomPrompt="1"/>
          </p:nvPr>
        </p:nvSpPr>
        <p:spPr>
          <a:xfrm>
            <a:off x="2733030" y="3127021"/>
            <a:ext cx="1658346" cy="2453974"/>
          </a:xfrm>
          <a:prstGeom prst="roundRect">
            <a:avLst>
              <a:gd name="adj" fmla="val 4682"/>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1" name="Pladsholder til indhold 25">
            <a:extLst>
              <a:ext uri="{FF2B5EF4-FFF2-40B4-BE49-F238E27FC236}">
                <a16:creationId xmlns:a16="http://schemas.microsoft.com/office/drawing/2014/main" id="{94FCD1BC-D1C8-B04A-A1CC-2CDD314F0CE1}"/>
              </a:ext>
            </a:extLst>
          </p:cNvPr>
          <p:cNvSpPr>
            <a:spLocks noGrp="1"/>
          </p:cNvSpPr>
          <p:nvPr>
            <p:ph sz="quarter" idx="27" hasCustomPrompt="1"/>
          </p:nvPr>
        </p:nvSpPr>
        <p:spPr>
          <a:xfrm>
            <a:off x="3023512" y="1033718"/>
            <a:ext cx="1865533" cy="1272745"/>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3" name="Pladsholder til indhold 25">
            <a:extLst>
              <a:ext uri="{FF2B5EF4-FFF2-40B4-BE49-F238E27FC236}">
                <a16:creationId xmlns:a16="http://schemas.microsoft.com/office/drawing/2014/main" id="{C3E88192-9A75-C66C-7CFA-9A86DC31FD80}"/>
              </a:ext>
            </a:extLst>
          </p:cNvPr>
          <p:cNvSpPr>
            <a:spLocks noGrp="1"/>
          </p:cNvSpPr>
          <p:nvPr>
            <p:ph sz="quarter" idx="28" hasCustomPrompt="1"/>
          </p:nvPr>
        </p:nvSpPr>
        <p:spPr>
          <a:xfrm>
            <a:off x="4889047" y="2610281"/>
            <a:ext cx="1530803" cy="1059828"/>
          </a:xfrm>
          <a:prstGeom prst="roundRect">
            <a:avLst>
              <a:gd name="adj" fmla="val 8766"/>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5" name="Pladsholder til indhold 25">
            <a:extLst>
              <a:ext uri="{FF2B5EF4-FFF2-40B4-BE49-F238E27FC236}">
                <a16:creationId xmlns:a16="http://schemas.microsoft.com/office/drawing/2014/main" id="{8E2A881B-8EAE-4A47-B57D-7F1EEF3B18B8}"/>
              </a:ext>
            </a:extLst>
          </p:cNvPr>
          <p:cNvSpPr>
            <a:spLocks noGrp="1"/>
          </p:cNvSpPr>
          <p:nvPr>
            <p:ph sz="quarter" idx="29" hasCustomPrompt="1"/>
          </p:nvPr>
        </p:nvSpPr>
        <p:spPr>
          <a:xfrm>
            <a:off x="7035223" y="660229"/>
            <a:ext cx="1691088" cy="2609354"/>
          </a:xfrm>
          <a:prstGeom prst="roundRect">
            <a:avLst>
              <a:gd name="adj" fmla="val 743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7" name="Pladsholder til indhold 25">
            <a:extLst>
              <a:ext uri="{FF2B5EF4-FFF2-40B4-BE49-F238E27FC236}">
                <a16:creationId xmlns:a16="http://schemas.microsoft.com/office/drawing/2014/main" id="{D0693ADB-6A32-9AD2-B8C1-3EDC7E9B4CBD}"/>
              </a:ext>
            </a:extLst>
          </p:cNvPr>
          <p:cNvSpPr>
            <a:spLocks noGrp="1"/>
          </p:cNvSpPr>
          <p:nvPr>
            <p:ph sz="quarter" idx="30" hasCustomPrompt="1"/>
          </p:nvPr>
        </p:nvSpPr>
        <p:spPr>
          <a:xfrm>
            <a:off x="5399049" y="4276318"/>
            <a:ext cx="2401575" cy="1659708"/>
          </a:xfrm>
          <a:prstGeom prst="roundRect">
            <a:avLst>
              <a:gd name="adj" fmla="val 811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9" name="Pladsholder til indhold 25">
            <a:extLst>
              <a:ext uri="{FF2B5EF4-FFF2-40B4-BE49-F238E27FC236}">
                <a16:creationId xmlns:a16="http://schemas.microsoft.com/office/drawing/2014/main" id="{C6B0A56E-DB6E-5E03-2660-DC20E8BDE250}"/>
              </a:ext>
            </a:extLst>
          </p:cNvPr>
          <p:cNvSpPr>
            <a:spLocks noGrp="1"/>
          </p:cNvSpPr>
          <p:nvPr>
            <p:ph sz="quarter" idx="31" hasCustomPrompt="1"/>
          </p:nvPr>
        </p:nvSpPr>
        <p:spPr>
          <a:xfrm>
            <a:off x="8636000" y="3720381"/>
            <a:ext cx="2441575" cy="1659708"/>
          </a:xfrm>
          <a:prstGeom prst="roundRect">
            <a:avLst>
              <a:gd name="adj" fmla="val 7431"/>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41" name="Pladsholder til indhold 25">
            <a:extLst>
              <a:ext uri="{FF2B5EF4-FFF2-40B4-BE49-F238E27FC236}">
                <a16:creationId xmlns:a16="http://schemas.microsoft.com/office/drawing/2014/main" id="{49DC0597-4F6B-E54F-C702-4B29E6DB6AF9}"/>
              </a:ext>
            </a:extLst>
          </p:cNvPr>
          <p:cNvSpPr>
            <a:spLocks noGrp="1"/>
          </p:cNvSpPr>
          <p:nvPr>
            <p:ph sz="quarter" idx="32" hasCustomPrompt="1"/>
          </p:nvPr>
        </p:nvSpPr>
        <p:spPr>
          <a:xfrm>
            <a:off x="9520724" y="974502"/>
            <a:ext cx="1036151" cy="1547878"/>
          </a:xfrm>
          <a:prstGeom prst="roundRect">
            <a:avLst>
              <a:gd name="adj" fmla="val 9610"/>
            </a:avLst>
          </a:prstGeom>
          <a:solidFill>
            <a:schemeClr val="bg2"/>
          </a:solidFill>
        </p:spPr>
        <p:txBody>
          <a:bodyPr>
            <a:normAutofit/>
          </a:bodyPr>
          <a:lstStyle>
            <a:lvl1pPr>
              <a:defRPr sz="100">
                <a:solidFill>
                  <a:schemeClr val="tx1"/>
                </a:solidFill>
              </a:defRPr>
            </a:lvl1pPr>
          </a:lstStyle>
          <a:p>
            <a:pPr lvl="0"/>
            <a:r>
              <a:rPr lang="da-DK" dirty="0"/>
              <a:t> </a:t>
            </a:r>
          </a:p>
        </p:txBody>
      </p:sp>
      <p:sp>
        <p:nvSpPr>
          <p:cNvPr id="3" name="Pladsholder til tekst 2">
            <a:extLst>
              <a:ext uri="{FF2B5EF4-FFF2-40B4-BE49-F238E27FC236}">
                <a16:creationId xmlns:a16="http://schemas.microsoft.com/office/drawing/2014/main" id="{ABF2900F-C533-1AC2-9A19-9561C92B6D12}"/>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741350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Kun titel">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10170565" cy="779230"/>
          </a:xfrm>
        </p:spPr>
        <p:txBody>
          <a:bodyPr/>
          <a:lstStyle>
            <a:lvl1pPr>
              <a:defRPr sz="2600" spc="0" baseline="0"/>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0448519A-8D7A-470F-BB60-38355EA74A0E}"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3" name="Pladsholder til tekst 2">
            <a:extLst>
              <a:ext uri="{FF2B5EF4-FFF2-40B4-BE49-F238E27FC236}">
                <a16:creationId xmlns:a16="http://schemas.microsoft.com/office/drawing/2014/main" id="{0D5AF7FE-7A1D-7AC4-5654-DAB375C673FC}"/>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85106629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grid højre">
    <p:bg>
      <p:bgRef idx="1001">
        <a:schemeClr val="bg2"/>
      </p:bgRef>
    </p:bg>
    <p:spTree>
      <p:nvGrpSpPr>
        <p:cNvPr id="1" name=""/>
        <p:cNvGrpSpPr/>
        <p:nvPr/>
      </p:nvGrpSpPr>
      <p:grpSpPr>
        <a:xfrm>
          <a:off x="0" y="0"/>
          <a:ext cx="0" cy="0"/>
          <a:chOff x="0" y="0"/>
          <a:chExt cx="0" cy="0"/>
        </a:xfrm>
      </p:grpSpPr>
      <p:sp>
        <p:nvSpPr>
          <p:cNvPr id="7" name="Pladsholder til billede 13">
            <a:extLst>
              <a:ext uri="{FF2B5EF4-FFF2-40B4-BE49-F238E27FC236}">
                <a16:creationId xmlns:a16="http://schemas.microsoft.com/office/drawing/2014/main" id="{CA44D205-52AA-D9BF-EBB0-EDE3657CE2F9}"/>
              </a:ext>
            </a:extLst>
          </p:cNvPr>
          <p:cNvSpPr>
            <a:spLocks noGrp="1"/>
          </p:cNvSpPr>
          <p:nvPr>
            <p:ph type="pic" sz="quarter" idx="13"/>
          </p:nvPr>
        </p:nvSpPr>
        <p:spPr>
          <a:xfrm>
            <a:off x="6159502" y="127000"/>
            <a:ext cx="2889250" cy="3911599"/>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8" name="Pladsholder til billede 13">
            <a:extLst>
              <a:ext uri="{FF2B5EF4-FFF2-40B4-BE49-F238E27FC236}">
                <a16:creationId xmlns:a16="http://schemas.microsoft.com/office/drawing/2014/main" id="{F165F1EA-35E9-CEC0-8E37-AAF200B01F69}"/>
              </a:ext>
            </a:extLst>
          </p:cNvPr>
          <p:cNvSpPr>
            <a:spLocks noGrp="1"/>
          </p:cNvSpPr>
          <p:nvPr>
            <p:ph type="pic" sz="quarter" idx="15"/>
          </p:nvPr>
        </p:nvSpPr>
        <p:spPr>
          <a:xfrm>
            <a:off x="9185083" y="2838449"/>
            <a:ext cx="2889250" cy="3892551"/>
          </a:xfrm>
          <a:prstGeom prst="roundRect">
            <a:avLst>
              <a:gd name="adj" fmla="val 2447"/>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15" name="Pladsholder til billede 13">
            <a:extLst>
              <a:ext uri="{FF2B5EF4-FFF2-40B4-BE49-F238E27FC236}">
                <a16:creationId xmlns:a16="http://schemas.microsoft.com/office/drawing/2014/main" id="{50237A11-F57E-3BF9-BA99-924584FA77EA}"/>
              </a:ext>
            </a:extLst>
          </p:cNvPr>
          <p:cNvSpPr>
            <a:spLocks noGrp="1"/>
          </p:cNvSpPr>
          <p:nvPr>
            <p:ph type="pic" sz="quarter" idx="16"/>
          </p:nvPr>
        </p:nvSpPr>
        <p:spPr>
          <a:xfrm>
            <a:off x="6159502" y="4165600"/>
            <a:ext cx="2889250" cy="2574923"/>
          </a:xfrm>
          <a:prstGeom prst="roundRect">
            <a:avLst>
              <a:gd name="adj" fmla="val 2447"/>
            </a:avLst>
          </a:prstGeom>
          <a:blipFill dpi="0" rotWithShape="1">
            <a:blip r:embed="rId4"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16" name="Pladsholder til billede 13">
            <a:extLst>
              <a:ext uri="{FF2B5EF4-FFF2-40B4-BE49-F238E27FC236}">
                <a16:creationId xmlns:a16="http://schemas.microsoft.com/office/drawing/2014/main" id="{FB96DE14-EC6A-444A-35DB-05ACA84DBDEC}"/>
              </a:ext>
            </a:extLst>
          </p:cNvPr>
          <p:cNvSpPr>
            <a:spLocks noGrp="1"/>
          </p:cNvSpPr>
          <p:nvPr>
            <p:ph type="pic" sz="quarter" idx="17"/>
          </p:nvPr>
        </p:nvSpPr>
        <p:spPr>
          <a:xfrm>
            <a:off x="9185083" y="127001"/>
            <a:ext cx="2879919" cy="2565400"/>
          </a:xfrm>
          <a:prstGeom prst="roundRect">
            <a:avLst>
              <a:gd name="adj" fmla="val 2447"/>
            </a:avLst>
          </a:prstGeom>
          <a:blipFill dpi="0" rotWithShape="1">
            <a:blip r:embed="rId5" cstate="email">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225594"/>
            <a:ext cx="1381125" cy="365125"/>
          </a:xfrm>
        </p:spPr>
        <p:txBody>
          <a:bodyPr/>
          <a:lstStyle/>
          <a:p>
            <a:fld id="{541A9176-B5AC-49A2-913B-BF124A3D24C7}" type="datetime1">
              <a:rPr lang="da-DK" smtClean="0"/>
              <a:t>07-12-2023</a:t>
            </a:fld>
            <a:endParaRPr lang="da-DK" dirty="0"/>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9" name="Pladsholder til tekst 8">
            <a:extLst>
              <a:ext uri="{FF2B5EF4-FFF2-40B4-BE49-F238E27FC236}">
                <a16:creationId xmlns:a16="http://schemas.microsoft.com/office/drawing/2014/main" id="{813D2B32-36DC-6814-C4F0-2E40DA021056}"/>
              </a:ext>
            </a:extLst>
          </p:cNvPr>
          <p:cNvSpPr>
            <a:spLocks noGrp="1"/>
          </p:cNvSpPr>
          <p:nvPr>
            <p:ph type="body" sz="quarter" idx="18"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814518073"/>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un titel (hvid)">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10170565" cy="779230"/>
          </a:xfrm>
        </p:spPr>
        <p:txBody>
          <a:bodyPr/>
          <a:lstStyle>
            <a:lvl1pPr>
              <a:defRPr sz="2600" spc="0" baseline="0">
                <a:solidFill>
                  <a:schemeClr val="accent1"/>
                </a:solidFill>
              </a:defRPr>
            </a:lvl1pPr>
          </a:lstStyle>
          <a:p>
            <a:r>
              <a:rPr lang="da-DK" dirty="0"/>
              <a:t>Klik for at redigere titeltypografien i masteren</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lvl1pPr>
              <a:defRPr>
                <a:solidFill>
                  <a:schemeClr val="accent1"/>
                </a:solidFill>
              </a:defRPr>
            </a:lvl1pPr>
          </a:lstStyle>
          <a:p>
            <a:fld id="{C8899BC6-714F-4E17-B801-DF46C9D5B9D5}"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chemeClr val="accent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lvl1pPr>
              <a:defRPr>
                <a:solidFill>
                  <a:schemeClr val="accent1"/>
                </a:solidFill>
              </a:defRPr>
            </a:lvl1pPr>
          </a:lstStyle>
          <a:p>
            <a:fld id="{524AA346-F50D-4D42-AC45-CDC7643E9390}" type="slidenum">
              <a:rPr lang="da-DK" smtClean="0"/>
              <a:pPr/>
              <a:t>‹nr.›</a:t>
            </a:fld>
            <a:endParaRPr lang="da-DK"/>
          </a:p>
        </p:txBody>
      </p:sp>
      <p:sp>
        <p:nvSpPr>
          <p:cNvPr id="3" name="Pladsholder til tekst 2">
            <a:extLst>
              <a:ext uri="{FF2B5EF4-FFF2-40B4-BE49-F238E27FC236}">
                <a16:creationId xmlns:a16="http://schemas.microsoft.com/office/drawing/2014/main" id="{3C3F3F4E-F5D6-A7E3-2111-1C76323B4021}"/>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053455769"/>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FU Billedmasker (kun til kopiering)">
    <p:bg>
      <p:bgRef idx="1001">
        <a:schemeClr val="bg2"/>
      </p:bgRef>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lvl1pPr>
              <a:defRPr>
                <a:solidFill>
                  <a:schemeClr val="accent1"/>
                </a:solidFill>
              </a:defRPr>
            </a:lvl1pPr>
          </a:lstStyle>
          <a:p>
            <a:fld id="{083EDAD6-FDA8-4DDF-B4B1-AA1F4887BC0B}"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lvl1pPr>
              <a:defRPr>
                <a:solidFill>
                  <a:schemeClr val="accent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lvl1pPr>
              <a:defRPr>
                <a:solidFill>
                  <a:schemeClr val="accent1"/>
                </a:solidFill>
              </a:defRPr>
            </a:lvl1pPr>
          </a:lstStyle>
          <a:p>
            <a:fld id="{524AA346-F50D-4D42-AC45-CDC7643E9390}" type="slidenum">
              <a:rPr lang="da-DK" smtClean="0"/>
              <a:pPr/>
              <a:t>‹nr.›</a:t>
            </a:fld>
            <a:endParaRPr lang="da-DK"/>
          </a:p>
        </p:txBody>
      </p:sp>
      <p:sp>
        <p:nvSpPr>
          <p:cNvPr id="26" name="Pladsholder til billede 25">
            <a:extLst>
              <a:ext uri="{FF2B5EF4-FFF2-40B4-BE49-F238E27FC236}">
                <a16:creationId xmlns:a16="http://schemas.microsoft.com/office/drawing/2014/main" id="{CED0BA65-35E6-9FD6-620C-43062B666162}"/>
              </a:ext>
            </a:extLst>
          </p:cNvPr>
          <p:cNvSpPr>
            <a:spLocks noGrp="1"/>
          </p:cNvSpPr>
          <p:nvPr>
            <p:ph type="pic" sz="quarter" idx="13"/>
          </p:nvPr>
        </p:nvSpPr>
        <p:spPr>
          <a:xfrm>
            <a:off x="5349736" y="741273"/>
            <a:ext cx="1213120" cy="1499418"/>
          </a:xfrm>
          <a:custGeom>
            <a:avLst/>
            <a:gdLst>
              <a:gd name="connsiteX0" fmla="*/ 544324 w 1213120"/>
              <a:gd name="connsiteY0" fmla="*/ 0 h 1499418"/>
              <a:gd name="connsiteX1" fmla="*/ 1088646 w 1213120"/>
              <a:gd name="connsiteY1" fmla="*/ 543457 h 1499418"/>
              <a:gd name="connsiteX2" fmla="*/ 1056891 w 1213120"/>
              <a:gd name="connsiteY2" fmla="*/ 726805 h 1499418"/>
              <a:gd name="connsiteX3" fmla="*/ 1076869 w 1213120"/>
              <a:gd name="connsiteY3" fmla="*/ 801412 h 1499418"/>
              <a:gd name="connsiteX4" fmla="*/ 1213120 w 1213120"/>
              <a:gd name="connsiteY4" fmla="*/ 1101210 h 1499418"/>
              <a:gd name="connsiteX5" fmla="*/ 814509 w 1213120"/>
              <a:gd name="connsiteY5" fmla="*/ 1499418 h 1499418"/>
              <a:gd name="connsiteX6" fmla="*/ 415898 w 1213120"/>
              <a:gd name="connsiteY6" fmla="*/ 1101210 h 1499418"/>
              <a:gd name="connsiteX7" fmla="*/ 388674 w 1213120"/>
              <a:gd name="connsiteY7" fmla="*/ 1064371 h 1499418"/>
              <a:gd name="connsiteX8" fmla="*/ 0 w 1213120"/>
              <a:gd name="connsiteY8" fmla="*/ 543457 h 1499418"/>
              <a:gd name="connsiteX9" fmla="*/ 544324 w 1213120"/>
              <a:gd name="connsiteY9" fmla="*/ 0 h 14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8">
                <a:moveTo>
                  <a:pt x="544324" y="0"/>
                </a:moveTo>
                <a:cubicBezTo>
                  <a:pt x="844945" y="0"/>
                  <a:pt x="1088646" y="243315"/>
                  <a:pt x="1088646" y="543457"/>
                </a:cubicBezTo>
                <a:cubicBezTo>
                  <a:pt x="1088646" y="607796"/>
                  <a:pt x="1077448" y="669525"/>
                  <a:pt x="1056891" y="726805"/>
                </a:cubicBezTo>
                <a:cubicBezTo>
                  <a:pt x="1047427" y="753174"/>
                  <a:pt x="1055778" y="782975"/>
                  <a:pt x="1076869" y="801412"/>
                </a:cubicBezTo>
                <a:cubicBezTo>
                  <a:pt x="1160378" y="874402"/>
                  <a:pt x="1213120" y="981654"/>
                  <a:pt x="1213120" y="1101210"/>
                </a:cubicBezTo>
                <a:cubicBezTo>
                  <a:pt x="1213120" y="1321133"/>
                  <a:pt x="1034655" y="1499418"/>
                  <a:pt x="814509" y="1499418"/>
                </a:cubicBezTo>
                <a:cubicBezTo>
                  <a:pt x="594362" y="1499418"/>
                  <a:pt x="415898" y="1321133"/>
                  <a:pt x="415898" y="1101210"/>
                </a:cubicBezTo>
                <a:cubicBezTo>
                  <a:pt x="415898" y="1084325"/>
                  <a:pt x="404854" y="1069183"/>
                  <a:pt x="388674" y="1064371"/>
                </a:cubicBezTo>
                <a:cubicBezTo>
                  <a:pt x="163897" y="997520"/>
                  <a:pt x="0" y="789597"/>
                  <a:pt x="0" y="543457"/>
                </a:cubicBezTo>
                <a:cubicBezTo>
                  <a:pt x="0" y="243315"/>
                  <a:pt x="243702" y="0"/>
                  <a:pt x="544324"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0" name="Pladsholder til billede 39">
            <a:extLst>
              <a:ext uri="{FF2B5EF4-FFF2-40B4-BE49-F238E27FC236}">
                <a16:creationId xmlns:a16="http://schemas.microsoft.com/office/drawing/2014/main" id="{B504C1AC-86AB-BAA6-D2C8-2DBEB55F3796}"/>
              </a:ext>
            </a:extLst>
          </p:cNvPr>
          <p:cNvSpPr>
            <a:spLocks noGrp="1"/>
          </p:cNvSpPr>
          <p:nvPr>
            <p:ph type="pic" sz="quarter" idx="14"/>
          </p:nvPr>
        </p:nvSpPr>
        <p:spPr>
          <a:xfrm>
            <a:off x="6960623" y="741274"/>
            <a:ext cx="1213120" cy="1499418"/>
          </a:xfrm>
          <a:custGeom>
            <a:avLst/>
            <a:gdLst>
              <a:gd name="connsiteX0" fmla="*/ 668797 w 1213120"/>
              <a:gd name="connsiteY0" fmla="*/ 0 h 1499418"/>
              <a:gd name="connsiteX1" fmla="*/ 1213120 w 1213120"/>
              <a:gd name="connsiteY1" fmla="*/ 543457 h 1499418"/>
              <a:gd name="connsiteX2" fmla="*/ 824446 w 1213120"/>
              <a:gd name="connsiteY2" fmla="*/ 1064371 h 1499418"/>
              <a:gd name="connsiteX3" fmla="*/ 797221 w 1213120"/>
              <a:gd name="connsiteY3" fmla="*/ 1101210 h 1499418"/>
              <a:gd name="connsiteX4" fmla="*/ 398611 w 1213120"/>
              <a:gd name="connsiteY4" fmla="*/ 1499418 h 1499418"/>
              <a:gd name="connsiteX5" fmla="*/ 0 w 1213120"/>
              <a:gd name="connsiteY5" fmla="*/ 1101210 h 1499418"/>
              <a:gd name="connsiteX6" fmla="*/ 136251 w 1213120"/>
              <a:gd name="connsiteY6" fmla="*/ 801412 h 1499418"/>
              <a:gd name="connsiteX7" fmla="*/ 156230 w 1213120"/>
              <a:gd name="connsiteY7" fmla="*/ 726805 h 1499418"/>
              <a:gd name="connsiteX8" fmla="*/ 124474 w 1213120"/>
              <a:gd name="connsiteY8" fmla="*/ 543457 h 1499418"/>
              <a:gd name="connsiteX9" fmla="*/ 668797 w 1213120"/>
              <a:gd name="connsiteY9" fmla="*/ 0 h 14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8">
                <a:moveTo>
                  <a:pt x="668797" y="0"/>
                </a:moveTo>
                <a:cubicBezTo>
                  <a:pt x="969417" y="0"/>
                  <a:pt x="1213120" y="243315"/>
                  <a:pt x="1213120" y="543457"/>
                </a:cubicBezTo>
                <a:cubicBezTo>
                  <a:pt x="1213120" y="789597"/>
                  <a:pt x="1049224" y="997520"/>
                  <a:pt x="824446" y="1064371"/>
                </a:cubicBezTo>
                <a:cubicBezTo>
                  <a:pt x="808265" y="1069183"/>
                  <a:pt x="797221" y="1084325"/>
                  <a:pt x="797221" y="1101210"/>
                </a:cubicBezTo>
                <a:cubicBezTo>
                  <a:pt x="797221" y="1321133"/>
                  <a:pt x="618757" y="1499418"/>
                  <a:pt x="398611" y="1499418"/>
                </a:cubicBezTo>
                <a:cubicBezTo>
                  <a:pt x="178464" y="1499418"/>
                  <a:pt x="0" y="1321133"/>
                  <a:pt x="0" y="1101210"/>
                </a:cubicBezTo>
                <a:cubicBezTo>
                  <a:pt x="0" y="981654"/>
                  <a:pt x="52742" y="874402"/>
                  <a:pt x="136251" y="801412"/>
                </a:cubicBezTo>
                <a:cubicBezTo>
                  <a:pt x="157343" y="782975"/>
                  <a:pt x="165693" y="753174"/>
                  <a:pt x="156230" y="726805"/>
                </a:cubicBezTo>
                <a:cubicBezTo>
                  <a:pt x="135672" y="669525"/>
                  <a:pt x="124474" y="607796"/>
                  <a:pt x="124474" y="543457"/>
                </a:cubicBezTo>
                <a:cubicBezTo>
                  <a:pt x="124473" y="243315"/>
                  <a:pt x="368175" y="0"/>
                  <a:pt x="668797"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dirty="0"/>
          </a:p>
        </p:txBody>
      </p:sp>
      <p:sp>
        <p:nvSpPr>
          <p:cNvPr id="41" name="Pladsholder til billede 40">
            <a:extLst>
              <a:ext uri="{FF2B5EF4-FFF2-40B4-BE49-F238E27FC236}">
                <a16:creationId xmlns:a16="http://schemas.microsoft.com/office/drawing/2014/main" id="{29E20A09-FDF7-A3BE-F286-D03A3A823A15}"/>
              </a:ext>
            </a:extLst>
          </p:cNvPr>
          <p:cNvSpPr>
            <a:spLocks noGrp="1"/>
          </p:cNvSpPr>
          <p:nvPr>
            <p:ph type="pic" sz="quarter" idx="15"/>
          </p:nvPr>
        </p:nvSpPr>
        <p:spPr>
          <a:xfrm>
            <a:off x="8571508" y="741276"/>
            <a:ext cx="1218842" cy="1499414"/>
          </a:xfrm>
          <a:custGeom>
            <a:avLst/>
            <a:gdLst>
              <a:gd name="connsiteX0" fmla="*/ 820229 w 1218842"/>
              <a:gd name="connsiteY0" fmla="*/ 0 h 1499414"/>
              <a:gd name="connsiteX1" fmla="*/ 1218842 w 1218842"/>
              <a:gd name="connsiteY1" fmla="*/ 398206 h 1499414"/>
              <a:gd name="connsiteX2" fmla="*/ 1078879 w 1218842"/>
              <a:gd name="connsiteY2" fmla="*/ 701208 h 1499414"/>
              <a:gd name="connsiteX3" fmla="*/ 1058093 w 1218842"/>
              <a:gd name="connsiteY3" fmla="*/ 775982 h 1499414"/>
              <a:gd name="connsiteX4" fmla="*/ 1088651 w 1218842"/>
              <a:gd name="connsiteY4" fmla="*/ 955957 h 1499414"/>
              <a:gd name="connsiteX5" fmla="*/ 544326 w 1218842"/>
              <a:gd name="connsiteY5" fmla="*/ 1499414 h 1499414"/>
              <a:gd name="connsiteX6" fmla="*/ 0 w 1218842"/>
              <a:gd name="connsiteY6" fmla="*/ 955957 h 1499414"/>
              <a:gd name="connsiteX7" fmla="*/ 395488 w 1218842"/>
              <a:gd name="connsiteY7" fmla="*/ 433067 h 1499414"/>
              <a:gd name="connsiteX8" fmla="*/ 421617 w 1218842"/>
              <a:gd name="connsiteY8" fmla="*/ 398206 h 1499414"/>
              <a:gd name="connsiteX9" fmla="*/ 820229 w 1218842"/>
              <a:gd name="connsiteY9" fmla="*/ 0 h 149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42" h="1499414">
                <a:moveTo>
                  <a:pt x="820229" y="0"/>
                </a:moveTo>
                <a:cubicBezTo>
                  <a:pt x="1040376" y="0"/>
                  <a:pt x="1218842" y="178283"/>
                  <a:pt x="1218842" y="398206"/>
                </a:cubicBezTo>
                <a:cubicBezTo>
                  <a:pt x="1218842" y="519522"/>
                  <a:pt x="1164534" y="628170"/>
                  <a:pt x="1078879" y="701208"/>
                </a:cubicBezTo>
                <a:cubicBezTo>
                  <a:pt x="1057445" y="719484"/>
                  <a:pt x="1048753" y="749403"/>
                  <a:pt x="1058093" y="775982"/>
                </a:cubicBezTo>
                <a:cubicBezTo>
                  <a:pt x="1077887" y="832309"/>
                  <a:pt x="1088651" y="892879"/>
                  <a:pt x="1088651" y="955957"/>
                </a:cubicBezTo>
                <a:cubicBezTo>
                  <a:pt x="1088651" y="1256099"/>
                  <a:pt x="844948" y="1499414"/>
                  <a:pt x="544326" y="1499414"/>
                </a:cubicBezTo>
                <a:cubicBezTo>
                  <a:pt x="243703" y="1499414"/>
                  <a:pt x="0" y="1256099"/>
                  <a:pt x="0" y="955957"/>
                </a:cubicBezTo>
                <a:cubicBezTo>
                  <a:pt x="0" y="707337"/>
                  <a:pt x="167216" y="497709"/>
                  <a:pt x="395488" y="433067"/>
                </a:cubicBezTo>
                <a:cubicBezTo>
                  <a:pt x="410971" y="428681"/>
                  <a:pt x="421617" y="414301"/>
                  <a:pt x="421617" y="398206"/>
                </a:cubicBezTo>
                <a:cubicBezTo>
                  <a:pt x="421617" y="178283"/>
                  <a:pt x="600083" y="0"/>
                  <a:pt x="820229"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2" name="Pladsholder til billede 41">
            <a:extLst>
              <a:ext uri="{FF2B5EF4-FFF2-40B4-BE49-F238E27FC236}">
                <a16:creationId xmlns:a16="http://schemas.microsoft.com/office/drawing/2014/main" id="{E1722BFD-F916-BC18-3258-3C4D9228C60B}"/>
              </a:ext>
            </a:extLst>
          </p:cNvPr>
          <p:cNvSpPr>
            <a:spLocks noGrp="1"/>
          </p:cNvSpPr>
          <p:nvPr>
            <p:ph type="pic" sz="quarter" idx="16"/>
          </p:nvPr>
        </p:nvSpPr>
        <p:spPr>
          <a:xfrm>
            <a:off x="10175349" y="741275"/>
            <a:ext cx="1213120" cy="1499417"/>
          </a:xfrm>
          <a:custGeom>
            <a:avLst/>
            <a:gdLst>
              <a:gd name="connsiteX0" fmla="*/ 398611 w 1213120"/>
              <a:gd name="connsiteY0" fmla="*/ 0 h 1499417"/>
              <a:gd name="connsiteX1" fmla="*/ 797221 w 1213120"/>
              <a:gd name="connsiteY1" fmla="*/ 398206 h 1499417"/>
              <a:gd name="connsiteX2" fmla="*/ 824445 w 1213120"/>
              <a:gd name="connsiteY2" fmla="*/ 435045 h 1499417"/>
              <a:gd name="connsiteX3" fmla="*/ 1213120 w 1213120"/>
              <a:gd name="connsiteY3" fmla="*/ 955959 h 1499417"/>
              <a:gd name="connsiteX4" fmla="*/ 668797 w 1213120"/>
              <a:gd name="connsiteY4" fmla="*/ 1499417 h 1499417"/>
              <a:gd name="connsiteX5" fmla="*/ 124473 w 1213120"/>
              <a:gd name="connsiteY5" fmla="*/ 955959 h 1499417"/>
              <a:gd name="connsiteX6" fmla="*/ 156230 w 1213120"/>
              <a:gd name="connsiteY6" fmla="*/ 772611 h 1499417"/>
              <a:gd name="connsiteX7" fmla="*/ 136251 w 1213120"/>
              <a:gd name="connsiteY7" fmla="*/ 698004 h 1499417"/>
              <a:gd name="connsiteX8" fmla="*/ 0 w 1213120"/>
              <a:gd name="connsiteY8" fmla="*/ 398206 h 1499417"/>
              <a:gd name="connsiteX9" fmla="*/ 398611 w 1213120"/>
              <a:gd name="connsiteY9" fmla="*/ 0 h 149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120" h="1499417">
                <a:moveTo>
                  <a:pt x="398611" y="0"/>
                </a:moveTo>
                <a:cubicBezTo>
                  <a:pt x="618757" y="0"/>
                  <a:pt x="797221" y="178283"/>
                  <a:pt x="797221" y="398206"/>
                </a:cubicBezTo>
                <a:cubicBezTo>
                  <a:pt x="797221" y="415091"/>
                  <a:pt x="808265" y="430233"/>
                  <a:pt x="824445" y="435045"/>
                </a:cubicBezTo>
                <a:cubicBezTo>
                  <a:pt x="1049224" y="501896"/>
                  <a:pt x="1213120" y="709819"/>
                  <a:pt x="1213120" y="955959"/>
                </a:cubicBezTo>
                <a:cubicBezTo>
                  <a:pt x="1213120" y="1256101"/>
                  <a:pt x="969417" y="1499417"/>
                  <a:pt x="668797" y="1499417"/>
                </a:cubicBezTo>
                <a:cubicBezTo>
                  <a:pt x="368175" y="1499417"/>
                  <a:pt x="124473" y="1256101"/>
                  <a:pt x="124473" y="955959"/>
                </a:cubicBezTo>
                <a:cubicBezTo>
                  <a:pt x="124473" y="891620"/>
                  <a:pt x="135672" y="829891"/>
                  <a:pt x="156230" y="772611"/>
                </a:cubicBezTo>
                <a:cubicBezTo>
                  <a:pt x="165693" y="746242"/>
                  <a:pt x="157343" y="716441"/>
                  <a:pt x="136251" y="698004"/>
                </a:cubicBezTo>
                <a:cubicBezTo>
                  <a:pt x="52742" y="625014"/>
                  <a:pt x="0" y="517762"/>
                  <a:pt x="0" y="398206"/>
                </a:cubicBezTo>
                <a:cubicBezTo>
                  <a:pt x="0" y="178283"/>
                  <a:pt x="178464" y="0"/>
                  <a:pt x="398611"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4" name="Pladsholder til billede 43">
            <a:extLst>
              <a:ext uri="{FF2B5EF4-FFF2-40B4-BE49-F238E27FC236}">
                <a16:creationId xmlns:a16="http://schemas.microsoft.com/office/drawing/2014/main" id="{9FD47459-2D4D-CC29-D069-8ADEEECEB920}"/>
              </a:ext>
            </a:extLst>
          </p:cNvPr>
          <p:cNvSpPr>
            <a:spLocks noGrp="1"/>
          </p:cNvSpPr>
          <p:nvPr>
            <p:ph type="pic" sz="quarter" idx="17"/>
          </p:nvPr>
        </p:nvSpPr>
        <p:spPr>
          <a:xfrm>
            <a:off x="6960622" y="2742570"/>
            <a:ext cx="1159470" cy="1498895"/>
          </a:xfrm>
          <a:custGeom>
            <a:avLst/>
            <a:gdLst>
              <a:gd name="connsiteX0" fmla="*/ 482404 w 1159470"/>
              <a:gd name="connsiteY0" fmla="*/ 0 h 1498895"/>
              <a:gd name="connsiteX1" fmla="*/ 964808 w 1159470"/>
              <a:gd name="connsiteY1" fmla="*/ 482424 h 1498895"/>
              <a:gd name="connsiteX2" fmla="*/ 906317 w 1159470"/>
              <a:gd name="connsiteY2" fmla="*/ 712866 h 1498895"/>
              <a:gd name="connsiteX3" fmla="*/ 955729 w 1159470"/>
              <a:gd name="connsiteY3" fmla="*/ 846212 h 1498895"/>
              <a:gd name="connsiteX4" fmla="*/ 1159470 w 1159470"/>
              <a:gd name="connsiteY4" fmla="*/ 1158210 h 1498895"/>
              <a:gd name="connsiteX5" fmla="*/ 818611 w 1159470"/>
              <a:gd name="connsiteY5" fmla="*/ 1498895 h 1498895"/>
              <a:gd name="connsiteX6" fmla="*/ 477751 w 1159470"/>
              <a:gd name="connsiteY6" fmla="*/ 1158210 h 1498895"/>
              <a:gd name="connsiteX7" fmla="*/ 510917 w 1159470"/>
              <a:gd name="connsiteY7" fmla="*/ 1011439 h 1498895"/>
              <a:gd name="connsiteX8" fmla="*/ 482404 w 1159470"/>
              <a:gd name="connsiteY8" fmla="*/ 964847 h 1498895"/>
              <a:gd name="connsiteX9" fmla="*/ 0 w 1159470"/>
              <a:gd name="connsiteY9" fmla="*/ 482424 h 1498895"/>
              <a:gd name="connsiteX10" fmla="*/ 482404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482404" y="0"/>
                </a:moveTo>
                <a:cubicBezTo>
                  <a:pt x="748829" y="0"/>
                  <a:pt x="964808" y="215988"/>
                  <a:pt x="964808" y="482424"/>
                </a:cubicBezTo>
                <a:cubicBezTo>
                  <a:pt x="964808" y="565884"/>
                  <a:pt x="943616" y="644394"/>
                  <a:pt x="906317" y="712866"/>
                </a:cubicBezTo>
                <a:cubicBezTo>
                  <a:pt x="882352" y="756862"/>
                  <a:pt x="909892" y="826059"/>
                  <a:pt x="955729" y="846212"/>
                </a:cubicBezTo>
                <a:cubicBezTo>
                  <a:pt x="1075700" y="898959"/>
                  <a:pt x="1159470" y="1018807"/>
                  <a:pt x="1159470" y="1158210"/>
                </a:cubicBezTo>
                <a:cubicBezTo>
                  <a:pt x="1159470" y="1346365"/>
                  <a:pt x="1006862" y="1498895"/>
                  <a:pt x="818611" y="1498895"/>
                </a:cubicBezTo>
                <a:cubicBezTo>
                  <a:pt x="630360" y="1498895"/>
                  <a:pt x="477751" y="1346365"/>
                  <a:pt x="477751" y="1158210"/>
                </a:cubicBezTo>
                <a:cubicBezTo>
                  <a:pt x="477751" y="1105658"/>
                  <a:pt x="489657" y="1055886"/>
                  <a:pt x="510917" y="1011439"/>
                </a:cubicBezTo>
                <a:cubicBezTo>
                  <a:pt x="520562" y="991280"/>
                  <a:pt x="504734" y="964847"/>
                  <a:pt x="482404" y="964847"/>
                </a:cubicBezTo>
                <a:cubicBezTo>
                  <a:pt x="215980" y="964847"/>
                  <a:pt x="0" y="748859"/>
                  <a:pt x="0" y="482424"/>
                </a:cubicBezTo>
                <a:cubicBezTo>
                  <a:pt x="0" y="215988"/>
                  <a:pt x="215980" y="0"/>
                  <a:pt x="482404"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5" name="Pladsholder til billede 44">
            <a:extLst>
              <a:ext uri="{FF2B5EF4-FFF2-40B4-BE49-F238E27FC236}">
                <a16:creationId xmlns:a16="http://schemas.microsoft.com/office/drawing/2014/main" id="{6DE93DB1-688C-DDC6-4831-0ADA36280D70}"/>
              </a:ext>
            </a:extLst>
          </p:cNvPr>
          <p:cNvSpPr>
            <a:spLocks noGrp="1"/>
          </p:cNvSpPr>
          <p:nvPr>
            <p:ph type="pic" sz="quarter" idx="18"/>
          </p:nvPr>
        </p:nvSpPr>
        <p:spPr>
          <a:xfrm>
            <a:off x="8568845" y="2728479"/>
            <a:ext cx="1159470" cy="1498895"/>
          </a:xfrm>
          <a:custGeom>
            <a:avLst/>
            <a:gdLst>
              <a:gd name="connsiteX0" fmla="*/ 340859 w 1159470"/>
              <a:gd name="connsiteY0" fmla="*/ 0 h 1498895"/>
              <a:gd name="connsiteX1" fmla="*/ 681717 w 1159470"/>
              <a:gd name="connsiteY1" fmla="*/ 340685 h 1498895"/>
              <a:gd name="connsiteX2" fmla="*/ 648553 w 1159470"/>
              <a:gd name="connsiteY2" fmla="*/ 487455 h 1498895"/>
              <a:gd name="connsiteX3" fmla="*/ 677066 w 1159470"/>
              <a:gd name="connsiteY3" fmla="*/ 534047 h 1498895"/>
              <a:gd name="connsiteX4" fmla="*/ 1159470 w 1159470"/>
              <a:gd name="connsiteY4" fmla="*/ 1016471 h 1498895"/>
              <a:gd name="connsiteX5" fmla="*/ 677066 w 1159470"/>
              <a:gd name="connsiteY5" fmla="*/ 1498895 h 1498895"/>
              <a:gd name="connsiteX6" fmla="*/ 194662 w 1159470"/>
              <a:gd name="connsiteY6" fmla="*/ 1016471 h 1498895"/>
              <a:gd name="connsiteX7" fmla="*/ 253153 w 1159470"/>
              <a:gd name="connsiteY7" fmla="*/ 786028 h 1498895"/>
              <a:gd name="connsiteX8" fmla="*/ 203741 w 1159470"/>
              <a:gd name="connsiteY8" fmla="*/ 652682 h 1498895"/>
              <a:gd name="connsiteX9" fmla="*/ 0 w 1159470"/>
              <a:gd name="connsiteY9" fmla="*/ 340685 h 1498895"/>
              <a:gd name="connsiteX10" fmla="*/ 340859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340859" y="0"/>
                </a:moveTo>
                <a:cubicBezTo>
                  <a:pt x="529111" y="0"/>
                  <a:pt x="681717" y="152529"/>
                  <a:pt x="681717" y="340685"/>
                </a:cubicBezTo>
                <a:cubicBezTo>
                  <a:pt x="681717" y="393237"/>
                  <a:pt x="669813" y="443009"/>
                  <a:pt x="648553" y="487455"/>
                </a:cubicBezTo>
                <a:cubicBezTo>
                  <a:pt x="638909" y="507614"/>
                  <a:pt x="654736" y="534047"/>
                  <a:pt x="677066" y="534047"/>
                </a:cubicBezTo>
                <a:cubicBezTo>
                  <a:pt x="943491" y="534047"/>
                  <a:pt x="1159470" y="750036"/>
                  <a:pt x="1159470" y="1016471"/>
                </a:cubicBezTo>
                <a:cubicBezTo>
                  <a:pt x="1159470" y="1282906"/>
                  <a:pt x="943491" y="1498895"/>
                  <a:pt x="677066" y="1498895"/>
                </a:cubicBezTo>
                <a:cubicBezTo>
                  <a:pt x="410641" y="1498895"/>
                  <a:pt x="194662" y="1282906"/>
                  <a:pt x="194662" y="1016471"/>
                </a:cubicBezTo>
                <a:cubicBezTo>
                  <a:pt x="194662" y="933011"/>
                  <a:pt x="215855" y="854500"/>
                  <a:pt x="253153" y="786028"/>
                </a:cubicBezTo>
                <a:cubicBezTo>
                  <a:pt x="277117" y="742033"/>
                  <a:pt x="249578" y="672835"/>
                  <a:pt x="203741" y="652682"/>
                </a:cubicBezTo>
                <a:cubicBezTo>
                  <a:pt x="83770" y="599936"/>
                  <a:pt x="0" y="480087"/>
                  <a:pt x="0" y="340685"/>
                </a:cubicBezTo>
                <a:cubicBezTo>
                  <a:pt x="0" y="152529"/>
                  <a:pt x="152609" y="0"/>
                  <a:pt x="340859"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6" name="Pladsholder til billede 45">
            <a:extLst>
              <a:ext uri="{FF2B5EF4-FFF2-40B4-BE49-F238E27FC236}">
                <a16:creationId xmlns:a16="http://schemas.microsoft.com/office/drawing/2014/main" id="{BB8B60E5-126B-3160-D925-FD2A896D2368}"/>
              </a:ext>
            </a:extLst>
          </p:cNvPr>
          <p:cNvSpPr>
            <a:spLocks noGrp="1"/>
          </p:cNvSpPr>
          <p:nvPr>
            <p:ph type="pic" sz="quarter" idx="19"/>
          </p:nvPr>
        </p:nvSpPr>
        <p:spPr>
          <a:xfrm>
            <a:off x="10175348" y="2728479"/>
            <a:ext cx="1159470" cy="1498895"/>
          </a:xfrm>
          <a:custGeom>
            <a:avLst/>
            <a:gdLst>
              <a:gd name="connsiteX0" fmla="*/ 818611 w 1159470"/>
              <a:gd name="connsiteY0" fmla="*/ 0 h 1498895"/>
              <a:gd name="connsiteX1" fmla="*/ 1159470 w 1159470"/>
              <a:gd name="connsiteY1" fmla="*/ 340685 h 1498895"/>
              <a:gd name="connsiteX2" fmla="*/ 955729 w 1159470"/>
              <a:gd name="connsiteY2" fmla="*/ 652682 h 1498895"/>
              <a:gd name="connsiteX3" fmla="*/ 906317 w 1159470"/>
              <a:gd name="connsiteY3" fmla="*/ 786028 h 1498895"/>
              <a:gd name="connsiteX4" fmla="*/ 964808 w 1159470"/>
              <a:gd name="connsiteY4" fmla="*/ 1016471 h 1498895"/>
              <a:gd name="connsiteX5" fmla="*/ 482404 w 1159470"/>
              <a:gd name="connsiteY5" fmla="*/ 1498895 h 1498895"/>
              <a:gd name="connsiteX6" fmla="*/ 0 w 1159470"/>
              <a:gd name="connsiteY6" fmla="*/ 1016471 h 1498895"/>
              <a:gd name="connsiteX7" fmla="*/ 482404 w 1159470"/>
              <a:gd name="connsiteY7" fmla="*/ 534047 h 1498895"/>
              <a:gd name="connsiteX8" fmla="*/ 510917 w 1159470"/>
              <a:gd name="connsiteY8" fmla="*/ 487455 h 1498895"/>
              <a:gd name="connsiteX9" fmla="*/ 477753 w 1159470"/>
              <a:gd name="connsiteY9" fmla="*/ 340685 h 1498895"/>
              <a:gd name="connsiteX10" fmla="*/ 818611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818611" y="0"/>
                </a:moveTo>
                <a:cubicBezTo>
                  <a:pt x="1006862" y="0"/>
                  <a:pt x="1159470" y="152529"/>
                  <a:pt x="1159470" y="340685"/>
                </a:cubicBezTo>
                <a:cubicBezTo>
                  <a:pt x="1159470" y="480087"/>
                  <a:pt x="1075700" y="599936"/>
                  <a:pt x="955729" y="652682"/>
                </a:cubicBezTo>
                <a:cubicBezTo>
                  <a:pt x="909892" y="672835"/>
                  <a:pt x="882352" y="742033"/>
                  <a:pt x="906317" y="786028"/>
                </a:cubicBezTo>
                <a:cubicBezTo>
                  <a:pt x="943616" y="854500"/>
                  <a:pt x="964808" y="933011"/>
                  <a:pt x="964808" y="1016471"/>
                </a:cubicBezTo>
                <a:cubicBezTo>
                  <a:pt x="964808" y="1282906"/>
                  <a:pt x="748829" y="1498895"/>
                  <a:pt x="482404" y="1498895"/>
                </a:cubicBezTo>
                <a:cubicBezTo>
                  <a:pt x="215980" y="1498895"/>
                  <a:pt x="0" y="1282906"/>
                  <a:pt x="0" y="1016471"/>
                </a:cubicBezTo>
                <a:cubicBezTo>
                  <a:pt x="0" y="750036"/>
                  <a:pt x="215980" y="534047"/>
                  <a:pt x="482404" y="534047"/>
                </a:cubicBezTo>
                <a:cubicBezTo>
                  <a:pt x="504734" y="534047"/>
                  <a:pt x="520562" y="507614"/>
                  <a:pt x="510917" y="487455"/>
                </a:cubicBezTo>
                <a:cubicBezTo>
                  <a:pt x="489657" y="443009"/>
                  <a:pt x="477753" y="393237"/>
                  <a:pt x="477753" y="340685"/>
                </a:cubicBezTo>
                <a:cubicBezTo>
                  <a:pt x="477751" y="152529"/>
                  <a:pt x="630360" y="0"/>
                  <a:pt x="818611"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8" name="Pladsholder til billede 47">
            <a:extLst>
              <a:ext uri="{FF2B5EF4-FFF2-40B4-BE49-F238E27FC236}">
                <a16:creationId xmlns:a16="http://schemas.microsoft.com/office/drawing/2014/main" id="{135C29DB-4183-A186-DA96-05FF88EBE4F0}"/>
              </a:ext>
            </a:extLst>
          </p:cNvPr>
          <p:cNvSpPr>
            <a:spLocks noGrp="1"/>
          </p:cNvSpPr>
          <p:nvPr>
            <p:ph type="pic" sz="quarter" idx="20"/>
          </p:nvPr>
        </p:nvSpPr>
        <p:spPr>
          <a:xfrm>
            <a:off x="6961402" y="4680351"/>
            <a:ext cx="1461092" cy="1376149"/>
          </a:xfrm>
          <a:custGeom>
            <a:avLst/>
            <a:gdLst>
              <a:gd name="connsiteX0" fmla="*/ 1106096 w 1461092"/>
              <a:gd name="connsiteY0" fmla="*/ 83 h 1376149"/>
              <a:gd name="connsiteX1" fmla="*/ 1279517 w 1461092"/>
              <a:gd name="connsiteY1" fmla="*/ 48681 h 1376149"/>
              <a:gd name="connsiteX2" fmla="*/ 1412396 w 1461092"/>
              <a:gd name="connsiteY2" fmla="*/ 544423 h 1376149"/>
              <a:gd name="connsiteX3" fmla="*/ 916486 w 1461092"/>
              <a:gd name="connsiteY3" fmla="*/ 677257 h 1376149"/>
              <a:gd name="connsiteX4" fmla="*/ 864613 w 1461092"/>
              <a:gd name="connsiteY4" fmla="*/ 691510 h 1376149"/>
              <a:gd name="connsiteX5" fmla="*/ 859059 w 1461092"/>
              <a:gd name="connsiteY5" fmla="*/ 701401 h 1376149"/>
              <a:gd name="connsiteX6" fmla="*/ 862159 w 1461092"/>
              <a:gd name="connsiteY6" fmla="*/ 749117 h 1376149"/>
              <a:gd name="connsiteX7" fmla="*/ 888789 w 1461092"/>
              <a:gd name="connsiteY7" fmla="*/ 1180540 h 1376149"/>
              <a:gd name="connsiteX8" fmla="*/ 354379 w 1461092"/>
              <a:gd name="connsiteY8" fmla="*/ 1323687 h 1376149"/>
              <a:gd name="connsiteX9" fmla="*/ 173249 w 1461092"/>
              <a:gd name="connsiteY9" fmla="*/ 879243 h 1376149"/>
              <a:gd name="connsiteX10" fmla="*/ 154808 w 1461092"/>
              <a:gd name="connsiteY10" fmla="*/ 815576 h 1376149"/>
              <a:gd name="connsiteX11" fmla="*/ 61749 w 1461092"/>
              <a:gd name="connsiteY11" fmla="*/ 241228 h 1376149"/>
              <a:gd name="connsiteX12" fmla="*/ 690568 w 1461092"/>
              <a:gd name="connsiteY12" fmla="*/ 72794 h 1376149"/>
              <a:gd name="connsiteX13" fmla="*/ 750007 w 1461092"/>
              <a:gd name="connsiteY13" fmla="*/ 113535 h 1376149"/>
              <a:gd name="connsiteX14" fmla="*/ 839902 w 1461092"/>
              <a:gd name="connsiteY14" fmla="*/ 107634 h 1376149"/>
              <a:gd name="connsiteX15" fmla="*/ 1106096 w 1461092"/>
              <a:gd name="connsiteY15" fmla="*/ 83 h 137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1092" h="1376149">
                <a:moveTo>
                  <a:pt x="1106096" y="83"/>
                </a:moveTo>
                <a:cubicBezTo>
                  <a:pt x="1165157" y="1347"/>
                  <a:pt x="1224745" y="17069"/>
                  <a:pt x="1279517" y="48681"/>
                </a:cubicBezTo>
                <a:cubicBezTo>
                  <a:pt x="1453153" y="148896"/>
                  <a:pt x="1512642" y="370847"/>
                  <a:pt x="1412396" y="544423"/>
                </a:cubicBezTo>
                <a:cubicBezTo>
                  <a:pt x="1312150" y="717999"/>
                  <a:pt x="1090122" y="777470"/>
                  <a:pt x="916486" y="677257"/>
                </a:cubicBezTo>
                <a:cubicBezTo>
                  <a:pt x="898454" y="666849"/>
                  <a:pt x="874585" y="673238"/>
                  <a:pt x="864613" y="691510"/>
                </a:cubicBezTo>
                <a:cubicBezTo>
                  <a:pt x="862807" y="694820"/>
                  <a:pt x="860956" y="698118"/>
                  <a:pt x="859059" y="701401"/>
                </a:cubicBezTo>
                <a:cubicBezTo>
                  <a:pt x="850392" y="716407"/>
                  <a:pt x="851713" y="735290"/>
                  <a:pt x="862159" y="749117"/>
                </a:cubicBezTo>
                <a:cubicBezTo>
                  <a:pt x="954013" y="870710"/>
                  <a:pt x="969795" y="1040281"/>
                  <a:pt x="888789" y="1180540"/>
                </a:cubicBezTo>
                <a:cubicBezTo>
                  <a:pt x="780758" y="1367590"/>
                  <a:pt x="541494" y="1431688"/>
                  <a:pt x="354379" y="1323687"/>
                </a:cubicBezTo>
                <a:cubicBezTo>
                  <a:pt x="196181" y="1232382"/>
                  <a:pt x="125907" y="1047307"/>
                  <a:pt x="173249" y="879243"/>
                </a:cubicBezTo>
                <a:cubicBezTo>
                  <a:pt x="179703" y="856329"/>
                  <a:pt x="172635" y="831357"/>
                  <a:pt x="154808" y="815576"/>
                </a:cubicBezTo>
                <a:cubicBezTo>
                  <a:pt x="-5582" y="673594"/>
                  <a:pt x="-49531" y="433908"/>
                  <a:pt x="61749" y="241228"/>
                </a:cubicBezTo>
                <a:cubicBezTo>
                  <a:pt x="188866" y="21131"/>
                  <a:pt x="470397" y="-54280"/>
                  <a:pt x="690568" y="72794"/>
                </a:cubicBezTo>
                <a:cubicBezTo>
                  <a:pt x="711736" y="85011"/>
                  <a:pt x="731567" y="98655"/>
                  <a:pt x="750007" y="113535"/>
                </a:cubicBezTo>
                <a:cubicBezTo>
                  <a:pt x="776240" y="134701"/>
                  <a:pt x="816205" y="131603"/>
                  <a:pt x="839902" y="107634"/>
                </a:cubicBezTo>
                <a:cubicBezTo>
                  <a:pt x="910685" y="36036"/>
                  <a:pt x="1007660" y="-2023"/>
                  <a:pt x="1106096" y="8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9" name="Pladsholder til billede 48">
            <a:extLst>
              <a:ext uri="{FF2B5EF4-FFF2-40B4-BE49-F238E27FC236}">
                <a16:creationId xmlns:a16="http://schemas.microsoft.com/office/drawing/2014/main" id="{1DAA1AA5-B52A-034C-33C2-7B23C4329A71}"/>
              </a:ext>
            </a:extLst>
          </p:cNvPr>
          <p:cNvSpPr>
            <a:spLocks noGrp="1"/>
          </p:cNvSpPr>
          <p:nvPr>
            <p:ph type="pic" sz="quarter" idx="21"/>
          </p:nvPr>
        </p:nvSpPr>
        <p:spPr>
          <a:xfrm>
            <a:off x="8569621" y="4681043"/>
            <a:ext cx="1459239" cy="1374842"/>
          </a:xfrm>
          <a:custGeom>
            <a:avLst/>
            <a:gdLst>
              <a:gd name="connsiteX0" fmla="*/ 576482 w 1459239"/>
              <a:gd name="connsiteY0" fmla="*/ 973 h 1374842"/>
              <a:gd name="connsiteX1" fmla="*/ 887662 w 1459239"/>
              <a:gd name="connsiteY1" fmla="*/ 195422 h 1374842"/>
              <a:gd name="connsiteX2" fmla="*/ 861066 w 1459239"/>
              <a:gd name="connsiteY2" fmla="*/ 626435 h 1374842"/>
              <a:gd name="connsiteX3" fmla="*/ 857970 w 1459239"/>
              <a:gd name="connsiteY3" fmla="*/ 674105 h 1374842"/>
              <a:gd name="connsiteX4" fmla="*/ 863517 w 1459239"/>
              <a:gd name="connsiteY4" fmla="*/ 683987 h 1374842"/>
              <a:gd name="connsiteX5" fmla="*/ 915324 w 1459239"/>
              <a:gd name="connsiteY5" fmla="*/ 698226 h 1374842"/>
              <a:gd name="connsiteX6" fmla="*/ 1410605 w 1459239"/>
              <a:gd name="connsiteY6" fmla="*/ 830934 h 1374842"/>
              <a:gd name="connsiteX7" fmla="*/ 1277895 w 1459239"/>
              <a:gd name="connsiteY7" fmla="*/ 1326202 h 1374842"/>
              <a:gd name="connsiteX8" fmla="*/ 838837 w 1459239"/>
              <a:gd name="connsiteY8" fmla="*/ 1267308 h 1374842"/>
              <a:gd name="connsiteX9" fmla="*/ 749057 w 1459239"/>
              <a:gd name="connsiteY9" fmla="*/ 1261413 h 1374842"/>
              <a:gd name="connsiteX10" fmla="*/ 689693 w 1459239"/>
              <a:gd name="connsiteY10" fmla="*/ 1302115 h 1374842"/>
              <a:gd name="connsiteX11" fmla="*/ 61672 w 1459239"/>
              <a:gd name="connsiteY11" fmla="*/ 1133841 h 1374842"/>
              <a:gd name="connsiteX12" fmla="*/ 154612 w 1459239"/>
              <a:gd name="connsiteY12" fmla="*/ 560040 h 1374842"/>
              <a:gd name="connsiteX13" fmla="*/ 173030 w 1459239"/>
              <a:gd name="connsiteY13" fmla="*/ 496434 h 1374842"/>
              <a:gd name="connsiteX14" fmla="*/ 353930 w 1459239"/>
              <a:gd name="connsiteY14" fmla="*/ 52411 h 1374842"/>
              <a:gd name="connsiteX15" fmla="*/ 576482 w 1459239"/>
              <a:gd name="connsiteY15" fmla="*/ 973 h 137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9239" h="1374842">
                <a:moveTo>
                  <a:pt x="576482" y="973"/>
                </a:moveTo>
                <a:cubicBezTo>
                  <a:pt x="701597" y="9815"/>
                  <a:pt x="820228" y="78625"/>
                  <a:pt x="887662" y="195422"/>
                </a:cubicBezTo>
                <a:cubicBezTo>
                  <a:pt x="968566" y="335547"/>
                  <a:pt x="952804" y="504957"/>
                  <a:pt x="861066" y="626435"/>
                </a:cubicBezTo>
                <a:cubicBezTo>
                  <a:pt x="850634" y="640248"/>
                  <a:pt x="849314" y="659114"/>
                  <a:pt x="857970" y="674105"/>
                </a:cubicBezTo>
                <a:cubicBezTo>
                  <a:pt x="859864" y="677385"/>
                  <a:pt x="861713" y="680680"/>
                  <a:pt x="863517" y="683987"/>
                </a:cubicBezTo>
                <a:cubicBezTo>
                  <a:pt x="873477" y="702242"/>
                  <a:pt x="897315" y="708624"/>
                  <a:pt x="915324" y="698226"/>
                </a:cubicBezTo>
                <a:cubicBezTo>
                  <a:pt x="1088740" y="598108"/>
                  <a:pt x="1310486" y="657523"/>
                  <a:pt x="1410605" y="830934"/>
                </a:cubicBezTo>
                <a:cubicBezTo>
                  <a:pt x="1510723" y="1004345"/>
                  <a:pt x="1451310" y="1226085"/>
                  <a:pt x="1277895" y="1326202"/>
                </a:cubicBezTo>
                <a:cubicBezTo>
                  <a:pt x="1132020" y="1410427"/>
                  <a:pt x="951947" y="1381763"/>
                  <a:pt x="838837" y="1267308"/>
                </a:cubicBezTo>
                <a:cubicBezTo>
                  <a:pt x="815170" y="1243361"/>
                  <a:pt x="775256" y="1240267"/>
                  <a:pt x="749057" y="1261413"/>
                </a:cubicBezTo>
                <a:cubicBezTo>
                  <a:pt x="730639" y="1276278"/>
                  <a:pt x="710834" y="1289910"/>
                  <a:pt x="689693" y="1302115"/>
                </a:cubicBezTo>
                <a:cubicBezTo>
                  <a:pt x="469801" y="1429070"/>
                  <a:pt x="188627" y="1353727"/>
                  <a:pt x="61672" y="1133841"/>
                </a:cubicBezTo>
                <a:cubicBezTo>
                  <a:pt x="-49468" y="941346"/>
                  <a:pt x="-5574" y="701885"/>
                  <a:pt x="154612" y="560040"/>
                </a:cubicBezTo>
                <a:cubicBezTo>
                  <a:pt x="172417" y="544273"/>
                  <a:pt x="179476" y="519325"/>
                  <a:pt x="173030" y="496434"/>
                </a:cubicBezTo>
                <a:cubicBezTo>
                  <a:pt x="125748" y="328528"/>
                  <a:pt x="195933" y="143629"/>
                  <a:pt x="353930" y="52411"/>
                </a:cubicBezTo>
                <a:cubicBezTo>
                  <a:pt x="424009" y="11951"/>
                  <a:pt x="501413" y="-4332"/>
                  <a:pt x="576482" y="97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50" name="Pladsholder til billede 49">
            <a:extLst>
              <a:ext uri="{FF2B5EF4-FFF2-40B4-BE49-F238E27FC236}">
                <a16:creationId xmlns:a16="http://schemas.microsoft.com/office/drawing/2014/main" id="{FD2EA4A2-1676-46B8-9DA5-078C39DB7CD0}"/>
              </a:ext>
            </a:extLst>
          </p:cNvPr>
          <p:cNvSpPr>
            <a:spLocks noGrp="1"/>
          </p:cNvSpPr>
          <p:nvPr>
            <p:ph type="pic" sz="quarter" idx="22"/>
          </p:nvPr>
        </p:nvSpPr>
        <p:spPr>
          <a:xfrm>
            <a:off x="10175676" y="4681043"/>
            <a:ext cx="1459239" cy="1374842"/>
          </a:xfrm>
          <a:custGeom>
            <a:avLst/>
            <a:gdLst>
              <a:gd name="connsiteX0" fmla="*/ 882758 w 1459239"/>
              <a:gd name="connsiteY0" fmla="*/ 973 h 1374842"/>
              <a:gd name="connsiteX1" fmla="*/ 1105310 w 1459239"/>
              <a:gd name="connsiteY1" fmla="*/ 52411 h 1374842"/>
              <a:gd name="connsiteX2" fmla="*/ 1286210 w 1459239"/>
              <a:gd name="connsiteY2" fmla="*/ 496433 h 1374842"/>
              <a:gd name="connsiteX3" fmla="*/ 1304627 w 1459239"/>
              <a:gd name="connsiteY3" fmla="*/ 560039 h 1374842"/>
              <a:gd name="connsiteX4" fmla="*/ 1397573 w 1459239"/>
              <a:gd name="connsiteY4" fmla="*/ 1133841 h 1374842"/>
              <a:gd name="connsiteX5" fmla="*/ 769547 w 1459239"/>
              <a:gd name="connsiteY5" fmla="*/ 1302115 h 1374842"/>
              <a:gd name="connsiteX6" fmla="*/ 710183 w 1459239"/>
              <a:gd name="connsiteY6" fmla="*/ 1261413 h 1374842"/>
              <a:gd name="connsiteX7" fmla="*/ 620403 w 1459239"/>
              <a:gd name="connsiteY7" fmla="*/ 1267309 h 1374842"/>
              <a:gd name="connsiteX8" fmla="*/ 181345 w 1459239"/>
              <a:gd name="connsiteY8" fmla="*/ 1326202 h 1374842"/>
              <a:gd name="connsiteX9" fmla="*/ 48636 w 1459239"/>
              <a:gd name="connsiteY9" fmla="*/ 830934 h 1374842"/>
              <a:gd name="connsiteX10" fmla="*/ 543916 w 1459239"/>
              <a:gd name="connsiteY10" fmla="*/ 698227 h 1374842"/>
              <a:gd name="connsiteX11" fmla="*/ 595721 w 1459239"/>
              <a:gd name="connsiteY11" fmla="*/ 683987 h 1374842"/>
              <a:gd name="connsiteX12" fmla="*/ 601270 w 1459239"/>
              <a:gd name="connsiteY12" fmla="*/ 674105 h 1374842"/>
              <a:gd name="connsiteX13" fmla="*/ 598174 w 1459239"/>
              <a:gd name="connsiteY13" fmla="*/ 626434 h 1374842"/>
              <a:gd name="connsiteX14" fmla="*/ 571577 w 1459239"/>
              <a:gd name="connsiteY14" fmla="*/ 195422 h 1374842"/>
              <a:gd name="connsiteX15" fmla="*/ 882758 w 1459239"/>
              <a:gd name="connsiteY15" fmla="*/ 973 h 137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9239" h="1374842">
                <a:moveTo>
                  <a:pt x="882758" y="973"/>
                </a:moveTo>
                <a:cubicBezTo>
                  <a:pt x="957827" y="-4332"/>
                  <a:pt x="1035231" y="11951"/>
                  <a:pt x="1105310" y="52411"/>
                </a:cubicBezTo>
                <a:cubicBezTo>
                  <a:pt x="1263307" y="143628"/>
                  <a:pt x="1333496" y="328528"/>
                  <a:pt x="1286210" y="496433"/>
                </a:cubicBezTo>
                <a:cubicBezTo>
                  <a:pt x="1279764" y="519325"/>
                  <a:pt x="1286823" y="544272"/>
                  <a:pt x="1304627" y="560039"/>
                </a:cubicBezTo>
                <a:cubicBezTo>
                  <a:pt x="1464808" y="701886"/>
                  <a:pt x="1508710" y="941345"/>
                  <a:pt x="1397573" y="1133841"/>
                </a:cubicBezTo>
                <a:cubicBezTo>
                  <a:pt x="1270613" y="1353727"/>
                  <a:pt x="989438" y="1429070"/>
                  <a:pt x="769547" y="1302115"/>
                </a:cubicBezTo>
                <a:cubicBezTo>
                  <a:pt x="748406" y="1289909"/>
                  <a:pt x="728601" y="1276278"/>
                  <a:pt x="710183" y="1261413"/>
                </a:cubicBezTo>
                <a:cubicBezTo>
                  <a:pt x="683984" y="1240267"/>
                  <a:pt x="644070" y="1243362"/>
                  <a:pt x="620403" y="1267309"/>
                </a:cubicBezTo>
                <a:cubicBezTo>
                  <a:pt x="507293" y="1381763"/>
                  <a:pt x="327220" y="1410428"/>
                  <a:pt x="181345" y="1326202"/>
                </a:cubicBezTo>
                <a:cubicBezTo>
                  <a:pt x="7931" y="1226085"/>
                  <a:pt x="-51485" y="1004345"/>
                  <a:pt x="48636" y="830934"/>
                </a:cubicBezTo>
                <a:cubicBezTo>
                  <a:pt x="148756" y="657524"/>
                  <a:pt x="370500" y="598107"/>
                  <a:pt x="543916" y="698227"/>
                </a:cubicBezTo>
                <a:cubicBezTo>
                  <a:pt x="561923" y="708624"/>
                  <a:pt x="585763" y="702242"/>
                  <a:pt x="595721" y="683987"/>
                </a:cubicBezTo>
                <a:cubicBezTo>
                  <a:pt x="597527" y="680681"/>
                  <a:pt x="599375" y="677386"/>
                  <a:pt x="601270" y="674105"/>
                </a:cubicBezTo>
                <a:cubicBezTo>
                  <a:pt x="609926" y="659114"/>
                  <a:pt x="608606" y="640249"/>
                  <a:pt x="598174" y="626434"/>
                </a:cubicBezTo>
                <a:cubicBezTo>
                  <a:pt x="506436" y="504956"/>
                  <a:pt x="490674" y="335547"/>
                  <a:pt x="571577" y="195422"/>
                </a:cubicBezTo>
                <a:cubicBezTo>
                  <a:pt x="639011" y="78625"/>
                  <a:pt x="757643" y="9815"/>
                  <a:pt x="882758" y="97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7" name="Pladsholder til billede 46">
            <a:extLst>
              <a:ext uri="{FF2B5EF4-FFF2-40B4-BE49-F238E27FC236}">
                <a16:creationId xmlns:a16="http://schemas.microsoft.com/office/drawing/2014/main" id="{0A29DAD8-6644-4A76-F66E-30C315D7A63F}"/>
              </a:ext>
            </a:extLst>
          </p:cNvPr>
          <p:cNvSpPr>
            <a:spLocks noGrp="1"/>
          </p:cNvSpPr>
          <p:nvPr>
            <p:ph type="pic" sz="quarter" idx="23"/>
          </p:nvPr>
        </p:nvSpPr>
        <p:spPr>
          <a:xfrm>
            <a:off x="5352729" y="4680351"/>
            <a:ext cx="1461096" cy="1376149"/>
          </a:xfrm>
          <a:custGeom>
            <a:avLst/>
            <a:gdLst>
              <a:gd name="connsiteX0" fmla="*/ 354998 w 1461096"/>
              <a:gd name="connsiteY0" fmla="*/ 83 h 1376149"/>
              <a:gd name="connsiteX1" fmla="*/ 621192 w 1461096"/>
              <a:gd name="connsiteY1" fmla="*/ 107634 h 1376149"/>
              <a:gd name="connsiteX2" fmla="*/ 711086 w 1461096"/>
              <a:gd name="connsiteY2" fmla="*/ 113535 h 1376149"/>
              <a:gd name="connsiteX3" fmla="*/ 770526 w 1461096"/>
              <a:gd name="connsiteY3" fmla="*/ 72794 h 1376149"/>
              <a:gd name="connsiteX4" fmla="*/ 1399349 w 1461096"/>
              <a:gd name="connsiteY4" fmla="*/ 241228 h 1376149"/>
              <a:gd name="connsiteX5" fmla="*/ 1306286 w 1461096"/>
              <a:gd name="connsiteY5" fmla="*/ 815576 h 1376149"/>
              <a:gd name="connsiteX6" fmla="*/ 1287845 w 1461096"/>
              <a:gd name="connsiteY6" fmla="*/ 879242 h 1376149"/>
              <a:gd name="connsiteX7" fmla="*/ 1106715 w 1461096"/>
              <a:gd name="connsiteY7" fmla="*/ 1323687 h 1376149"/>
              <a:gd name="connsiteX8" fmla="*/ 572305 w 1461096"/>
              <a:gd name="connsiteY8" fmla="*/ 1180540 h 1376149"/>
              <a:gd name="connsiteX9" fmla="*/ 598935 w 1461096"/>
              <a:gd name="connsiteY9" fmla="*/ 749118 h 1376149"/>
              <a:gd name="connsiteX10" fmla="*/ 602035 w 1461096"/>
              <a:gd name="connsiteY10" fmla="*/ 701401 h 1376149"/>
              <a:gd name="connsiteX11" fmla="*/ 596479 w 1461096"/>
              <a:gd name="connsiteY11" fmla="*/ 691510 h 1376149"/>
              <a:gd name="connsiteX12" fmla="*/ 544608 w 1461096"/>
              <a:gd name="connsiteY12" fmla="*/ 677257 h 1376149"/>
              <a:gd name="connsiteX13" fmla="*/ 48698 w 1461096"/>
              <a:gd name="connsiteY13" fmla="*/ 544423 h 1376149"/>
              <a:gd name="connsiteX14" fmla="*/ 181577 w 1461096"/>
              <a:gd name="connsiteY14" fmla="*/ 48681 h 1376149"/>
              <a:gd name="connsiteX15" fmla="*/ 354998 w 1461096"/>
              <a:gd name="connsiteY15" fmla="*/ 83 h 137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1096" h="1376149">
                <a:moveTo>
                  <a:pt x="354998" y="83"/>
                </a:moveTo>
                <a:cubicBezTo>
                  <a:pt x="453434" y="-2023"/>
                  <a:pt x="550409" y="36036"/>
                  <a:pt x="621192" y="107634"/>
                </a:cubicBezTo>
                <a:cubicBezTo>
                  <a:pt x="644889" y="131603"/>
                  <a:pt x="684854" y="134701"/>
                  <a:pt x="711086" y="113535"/>
                </a:cubicBezTo>
                <a:cubicBezTo>
                  <a:pt x="729527" y="98655"/>
                  <a:pt x="749357" y="85011"/>
                  <a:pt x="770526" y="72794"/>
                </a:cubicBezTo>
                <a:cubicBezTo>
                  <a:pt x="990697" y="-54280"/>
                  <a:pt x="1272228" y="21131"/>
                  <a:pt x="1399349" y="241228"/>
                </a:cubicBezTo>
                <a:cubicBezTo>
                  <a:pt x="1510626" y="433908"/>
                  <a:pt x="1466682" y="673594"/>
                  <a:pt x="1306286" y="815576"/>
                </a:cubicBezTo>
                <a:cubicBezTo>
                  <a:pt x="1288459" y="831357"/>
                  <a:pt x="1281391" y="856329"/>
                  <a:pt x="1287845" y="879242"/>
                </a:cubicBezTo>
                <a:cubicBezTo>
                  <a:pt x="1335190" y="1047307"/>
                  <a:pt x="1264913" y="1232382"/>
                  <a:pt x="1106715" y="1323687"/>
                </a:cubicBezTo>
                <a:cubicBezTo>
                  <a:pt x="919600" y="1431688"/>
                  <a:pt x="680336" y="1367590"/>
                  <a:pt x="572305" y="1180540"/>
                </a:cubicBezTo>
                <a:cubicBezTo>
                  <a:pt x="491299" y="1040281"/>
                  <a:pt x="507081" y="870711"/>
                  <a:pt x="598935" y="749118"/>
                </a:cubicBezTo>
                <a:cubicBezTo>
                  <a:pt x="609381" y="735290"/>
                  <a:pt x="610702" y="716407"/>
                  <a:pt x="602035" y="701401"/>
                </a:cubicBezTo>
                <a:cubicBezTo>
                  <a:pt x="600138" y="698118"/>
                  <a:pt x="598287" y="694820"/>
                  <a:pt x="596479" y="691510"/>
                </a:cubicBezTo>
                <a:cubicBezTo>
                  <a:pt x="586508" y="673238"/>
                  <a:pt x="562638" y="666849"/>
                  <a:pt x="544608" y="677257"/>
                </a:cubicBezTo>
                <a:cubicBezTo>
                  <a:pt x="370972" y="777470"/>
                  <a:pt x="148946" y="717999"/>
                  <a:pt x="48698" y="544423"/>
                </a:cubicBezTo>
                <a:cubicBezTo>
                  <a:pt x="-51550" y="370847"/>
                  <a:pt x="7942" y="148896"/>
                  <a:pt x="181577" y="48681"/>
                </a:cubicBezTo>
                <a:cubicBezTo>
                  <a:pt x="236349" y="17069"/>
                  <a:pt x="295937" y="1347"/>
                  <a:pt x="354998" y="83"/>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43" name="Pladsholder til billede 42">
            <a:extLst>
              <a:ext uri="{FF2B5EF4-FFF2-40B4-BE49-F238E27FC236}">
                <a16:creationId xmlns:a16="http://schemas.microsoft.com/office/drawing/2014/main" id="{A11EAEE8-1573-6720-EB4E-FE1432F848F6}"/>
              </a:ext>
            </a:extLst>
          </p:cNvPr>
          <p:cNvSpPr>
            <a:spLocks noGrp="1"/>
          </p:cNvSpPr>
          <p:nvPr>
            <p:ph type="pic" sz="quarter" idx="24"/>
          </p:nvPr>
        </p:nvSpPr>
        <p:spPr>
          <a:xfrm>
            <a:off x="5352401" y="2695277"/>
            <a:ext cx="1159470" cy="1498895"/>
          </a:xfrm>
          <a:custGeom>
            <a:avLst/>
            <a:gdLst>
              <a:gd name="connsiteX0" fmla="*/ 677066 w 1159470"/>
              <a:gd name="connsiteY0" fmla="*/ 0 h 1498895"/>
              <a:gd name="connsiteX1" fmla="*/ 1159470 w 1159470"/>
              <a:gd name="connsiteY1" fmla="*/ 482424 h 1498895"/>
              <a:gd name="connsiteX2" fmla="*/ 677066 w 1159470"/>
              <a:gd name="connsiteY2" fmla="*/ 964847 h 1498895"/>
              <a:gd name="connsiteX3" fmla="*/ 648553 w 1159470"/>
              <a:gd name="connsiteY3" fmla="*/ 1011439 h 1498895"/>
              <a:gd name="connsiteX4" fmla="*/ 681717 w 1159470"/>
              <a:gd name="connsiteY4" fmla="*/ 1158210 h 1498895"/>
              <a:gd name="connsiteX5" fmla="*/ 340859 w 1159470"/>
              <a:gd name="connsiteY5" fmla="*/ 1498895 h 1498895"/>
              <a:gd name="connsiteX6" fmla="*/ 0 w 1159470"/>
              <a:gd name="connsiteY6" fmla="*/ 1158210 h 1498895"/>
              <a:gd name="connsiteX7" fmla="*/ 203741 w 1159470"/>
              <a:gd name="connsiteY7" fmla="*/ 846212 h 1498895"/>
              <a:gd name="connsiteX8" fmla="*/ 253153 w 1159470"/>
              <a:gd name="connsiteY8" fmla="*/ 712866 h 1498895"/>
              <a:gd name="connsiteX9" fmla="*/ 194662 w 1159470"/>
              <a:gd name="connsiteY9" fmla="*/ 482424 h 1498895"/>
              <a:gd name="connsiteX10" fmla="*/ 677066 w 1159470"/>
              <a:gd name="connsiteY10" fmla="*/ 0 h 149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70" h="1498895">
                <a:moveTo>
                  <a:pt x="677066" y="0"/>
                </a:moveTo>
                <a:cubicBezTo>
                  <a:pt x="943491" y="0"/>
                  <a:pt x="1159470" y="215988"/>
                  <a:pt x="1159470" y="482424"/>
                </a:cubicBezTo>
                <a:cubicBezTo>
                  <a:pt x="1159470" y="748859"/>
                  <a:pt x="943491" y="964847"/>
                  <a:pt x="677066" y="964847"/>
                </a:cubicBezTo>
                <a:cubicBezTo>
                  <a:pt x="654736" y="964847"/>
                  <a:pt x="638909" y="991280"/>
                  <a:pt x="648553" y="1011439"/>
                </a:cubicBezTo>
                <a:cubicBezTo>
                  <a:pt x="669813" y="1055886"/>
                  <a:pt x="681717" y="1105658"/>
                  <a:pt x="681717" y="1158210"/>
                </a:cubicBezTo>
                <a:cubicBezTo>
                  <a:pt x="681717" y="1346365"/>
                  <a:pt x="529111" y="1498895"/>
                  <a:pt x="340859" y="1498895"/>
                </a:cubicBezTo>
                <a:cubicBezTo>
                  <a:pt x="152607" y="1498895"/>
                  <a:pt x="0" y="1346365"/>
                  <a:pt x="0" y="1158210"/>
                </a:cubicBezTo>
                <a:cubicBezTo>
                  <a:pt x="0" y="1018807"/>
                  <a:pt x="83770" y="898959"/>
                  <a:pt x="203741" y="846212"/>
                </a:cubicBezTo>
                <a:cubicBezTo>
                  <a:pt x="249578" y="826059"/>
                  <a:pt x="277117" y="756862"/>
                  <a:pt x="253153" y="712866"/>
                </a:cubicBezTo>
                <a:cubicBezTo>
                  <a:pt x="215855" y="644394"/>
                  <a:pt x="194662" y="565884"/>
                  <a:pt x="194662" y="482424"/>
                </a:cubicBezTo>
                <a:cubicBezTo>
                  <a:pt x="194662" y="215988"/>
                  <a:pt x="410642" y="0"/>
                  <a:pt x="677066" y="0"/>
                </a:cubicBezTo>
                <a:close/>
              </a:path>
            </a:pathLst>
          </a:custGeom>
          <a:solidFill>
            <a:schemeClr val="accent6">
              <a:lumMod val="40000"/>
              <a:lumOff val="60000"/>
            </a:schemeClr>
          </a:solidFill>
        </p:spPr>
        <p:txBody>
          <a:bodyPr wrap="square">
            <a:noAutofit/>
          </a:bodyPr>
          <a:lstStyle>
            <a:lvl1pPr>
              <a:defRPr sz="100">
                <a:solidFill>
                  <a:schemeClr val="bg2"/>
                </a:solidFill>
              </a:defRPr>
            </a:lvl1pPr>
          </a:lstStyle>
          <a:p>
            <a:endParaRPr lang="da-DK"/>
          </a:p>
        </p:txBody>
      </p:sp>
      <p:sp>
        <p:nvSpPr>
          <p:cNvPr id="53" name="Titel 4">
            <a:extLst>
              <a:ext uri="{FF2B5EF4-FFF2-40B4-BE49-F238E27FC236}">
                <a16:creationId xmlns:a16="http://schemas.microsoft.com/office/drawing/2014/main" id="{6F25F5E2-2F4C-23C9-C94A-02A7510C7C98}"/>
              </a:ext>
            </a:extLst>
          </p:cNvPr>
          <p:cNvSpPr txBox="1">
            <a:spLocks/>
          </p:cNvSpPr>
          <p:nvPr userDrawn="1"/>
        </p:nvSpPr>
        <p:spPr>
          <a:xfrm>
            <a:off x="376980" y="383526"/>
            <a:ext cx="3035144" cy="779230"/>
          </a:xfrm>
          <a:prstGeom prst="rect">
            <a:avLst/>
          </a:prstGeom>
        </p:spPr>
        <p:txBody>
          <a:bodyPr vert="horz" lIns="0" tIns="0" rIns="0" bIns="0" rtlCol="0" anchor="t" anchorCtr="0">
            <a:noAutofit/>
          </a:bodyPr>
          <a:lstStyle>
            <a:lvl1pPr algn="l" defTabSz="914400" rtl="0" eaLnBrk="1" latinLnBrk="0" hangingPunct="1">
              <a:lnSpc>
                <a:spcPct val="87500"/>
              </a:lnSpc>
              <a:spcBef>
                <a:spcPct val="0"/>
              </a:spcBef>
              <a:buNone/>
              <a:defRPr sz="5400" b="0" kern="1200" spc="-96" baseline="0">
                <a:solidFill>
                  <a:schemeClr val="tx1"/>
                </a:solidFill>
                <a:latin typeface="+mj-lt"/>
                <a:ea typeface="+mj-ea"/>
                <a:cs typeface="+mj-cs"/>
              </a:defRPr>
            </a:lvl1pPr>
          </a:lstStyle>
          <a:p>
            <a:r>
              <a:rPr lang="da-DK" sz="2600" dirty="0">
                <a:solidFill>
                  <a:schemeClr val="accent1"/>
                </a:solidFill>
              </a:rPr>
              <a:t>CFU Billedmasker</a:t>
            </a:r>
          </a:p>
        </p:txBody>
      </p:sp>
      <p:sp>
        <p:nvSpPr>
          <p:cNvPr id="54" name="Pladsholder til indhold 3">
            <a:extLst>
              <a:ext uri="{FF2B5EF4-FFF2-40B4-BE49-F238E27FC236}">
                <a16:creationId xmlns:a16="http://schemas.microsoft.com/office/drawing/2014/main" id="{80041C2C-C34F-D970-95DF-7735047E5B8F}"/>
              </a:ext>
            </a:extLst>
          </p:cNvPr>
          <p:cNvSpPr txBox="1">
            <a:spLocks/>
          </p:cNvSpPr>
          <p:nvPr userDrawn="1"/>
        </p:nvSpPr>
        <p:spPr>
          <a:xfrm>
            <a:off x="376980" y="1204027"/>
            <a:ext cx="3323578" cy="4576049"/>
          </a:xfrm>
          <a:prstGeom prst="rect">
            <a:avLst/>
          </a:prstGeom>
        </p:spPr>
        <p:txBody>
          <a:bodyPr lIns="0" tIns="0" rIns="0" bIns="0"/>
          <a:lst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200" dirty="0">
                <a:solidFill>
                  <a:srgbClr val="2A2A2A"/>
                </a:solidFill>
              </a:rPr>
              <a:t>Disse former kan anvendes som masker til billeder, på samme måde som i de </a:t>
            </a:r>
            <a:r>
              <a:rPr lang="da-DK" sz="1200" dirty="0" err="1">
                <a:solidFill>
                  <a:srgbClr val="2A2A2A"/>
                </a:solidFill>
              </a:rPr>
              <a:t>forudskabte</a:t>
            </a:r>
            <a:r>
              <a:rPr lang="da-DK" sz="1200" dirty="0">
                <a:solidFill>
                  <a:srgbClr val="2A2A2A"/>
                </a:solidFill>
              </a:rPr>
              <a:t> layouttyper, men kan frit kopieres ind de steder, hvor de eksisterende former ikke fungerer optimalt ift. det valgte billedmateriale. </a:t>
            </a:r>
          </a:p>
          <a:p>
            <a:pPr marL="0" indent="0">
              <a:buFont typeface="Arial" panose="020B0604020202020204" pitchFamily="34" charset="0"/>
              <a:buNone/>
            </a:pPr>
            <a:r>
              <a:rPr lang="da-DK" sz="1200" dirty="0">
                <a:solidFill>
                  <a:srgbClr val="2A2A2A"/>
                </a:solidFill>
              </a:rPr>
              <a:t>For at anvende dem, gør således:</a:t>
            </a:r>
          </a:p>
          <a:p>
            <a:r>
              <a:rPr lang="da-DK" sz="1200" dirty="0">
                <a:solidFill>
                  <a:srgbClr val="2A2A2A"/>
                </a:solidFill>
              </a:rPr>
              <a:t>Tryk på billedsymbolet midt i den ønskede form og find dit ønskede billede</a:t>
            </a:r>
          </a:p>
          <a:p>
            <a:r>
              <a:rPr lang="da-DK" sz="1200" dirty="0">
                <a:solidFill>
                  <a:srgbClr val="2A2A2A"/>
                </a:solidFill>
              </a:rPr>
              <a:t>Kopier formen (nu med billedet i)</a:t>
            </a:r>
          </a:p>
          <a:p>
            <a:r>
              <a:rPr lang="da-DK" sz="1200" dirty="0">
                <a:solidFill>
                  <a:srgbClr val="2A2A2A"/>
                </a:solidFill>
              </a:rPr>
              <a:t>Indsæt den på det ønskede slide og skalér den til en passende størrelse på </a:t>
            </a:r>
            <a:r>
              <a:rPr lang="da-DK" sz="1200" dirty="0" err="1">
                <a:solidFill>
                  <a:srgbClr val="2A2A2A"/>
                </a:solidFill>
              </a:rPr>
              <a:t>slidet</a:t>
            </a:r>
            <a:endParaRPr lang="da-DK" sz="1200" dirty="0">
              <a:solidFill>
                <a:srgbClr val="2A2A2A"/>
              </a:solidFill>
            </a:endParaRPr>
          </a:p>
          <a:p>
            <a:r>
              <a:rPr lang="da-DK" sz="1200" dirty="0">
                <a:solidFill>
                  <a:srgbClr val="2A2A2A"/>
                </a:solidFill>
              </a:rPr>
              <a:t>Ønsker du at skalere eller flytte billedet inden i masken, gøres det ved at klikke på formen, finde ‘Beskær’ (under Billedformatering) og klikke og trække i hjørnerne på billedet. </a:t>
            </a:r>
          </a:p>
          <a:p>
            <a:endParaRPr lang="da-DK" sz="1200" dirty="0">
              <a:solidFill>
                <a:srgbClr val="2A2A2A"/>
              </a:solidFill>
            </a:endParaRPr>
          </a:p>
          <a:p>
            <a:endParaRPr lang="da-DK" sz="1200" dirty="0">
              <a:solidFill>
                <a:srgbClr val="2A2A2A"/>
              </a:solidFill>
            </a:endParaRPr>
          </a:p>
        </p:txBody>
      </p:sp>
      <p:sp>
        <p:nvSpPr>
          <p:cNvPr id="55" name="Pladsholder til tekst 54">
            <a:extLst>
              <a:ext uri="{FF2B5EF4-FFF2-40B4-BE49-F238E27FC236}">
                <a16:creationId xmlns:a16="http://schemas.microsoft.com/office/drawing/2014/main" id="{7FD8ABBC-8A1F-25A2-F1BF-5D31BA8C9140}"/>
              </a:ext>
            </a:extLst>
          </p:cNvPr>
          <p:cNvSpPr>
            <a:spLocks noGrp="1"/>
          </p:cNvSpPr>
          <p:nvPr>
            <p:ph type="body" sz="quarter" idx="2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accent1"/>
          </a:solidFill>
        </p:spPr>
        <p:txBody>
          <a:bodyPr wrap="square">
            <a:noAutofit/>
          </a:bodyPr>
          <a:lstStyle>
            <a:lvl1pPr>
              <a:defRPr sz="100">
                <a:solidFill>
                  <a:schemeClr val="bg1"/>
                </a:solidFill>
              </a:defRPr>
            </a:lvl1pPr>
          </a:lstStyle>
          <a:p>
            <a:pPr lvl="0"/>
            <a:r>
              <a:rPr lang="da-DK" dirty="0"/>
              <a:t> </a:t>
            </a:r>
          </a:p>
        </p:txBody>
      </p:sp>
    </p:spTree>
    <p:extLst>
      <p:ext uri="{BB962C8B-B14F-4D97-AF65-F5344CB8AC3E}">
        <p14:creationId xmlns:p14="http://schemas.microsoft.com/office/powerpoint/2010/main" val="330512644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reaker m. stor model">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BB09B4F8-824F-4160-A3A4-954ABEE43367}"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sp>
        <p:nvSpPr>
          <p:cNvPr id="7" name="Pladsholder til indhold 6">
            <a:extLst>
              <a:ext uri="{FF2B5EF4-FFF2-40B4-BE49-F238E27FC236}">
                <a16:creationId xmlns:a16="http://schemas.microsoft.com/office/drawing/2014/main" id="{7516206F-0105-E7BC-B6CF-6C5E24EDDEDC}"/>
              </a:ext>
            </a:extLst>
          </p:cNvPr>
          <p:cNvSpPr>
            <a:spLocks noGrp="1"/>
          </p:cNvSpPr>
          <p:nvPr>
            <p:ph sz="quarter" idx="13" hasCustomPrompt="1"/>
          </p:nvPr>
        </p:nvSpPr>
        <p:spPr>
          <a:xfrm>
            <a:off x="377825" y="404813"/>
            <a:ext cx="11442700" cy="6048375"/>
          </a:xfrm>
          <a:noFill/>
        </p:spPr>
        <p:txBody>
          <a:bodyPr lIns="720000" rIns="720000" bIns="2160000" anchor="ctr" anchorCtr="0">
            <a:normAutofit/>
          </a:bodyPr>
          <a:lstStyle>
            <a:lvl1pPr marL="0" indent="0" algn="ctr">
              <a:buNone/>
              <a:defRPr sz="2400"/>
            </a:lvl1pPr>
          </a:lstStyle>
          <a:p>
            <a:pPr lvl="0"/>
            <a:r>
              <a:rPr lang="da-DK" dirty="0"/>
              <a:t>Klik på billedikonet for at tilføje </a:t>
            </a:r>
            <a:br>
              <a:rPr lang="da-DK" dirty="0"/>
            </a:br>
            <a:r>
              <a:rPr lang="da-DK" dirty="0"/>
              <a:t>en model (</a:t>
            </a:r>
            <a:r>
              <a:rPr lang="da-DK" dirty="0" err="1"/>
              <a:t>CFUs</a:t>
            </a:r>
            <a:r>
              <a:rPr lang="da-DK" dirty="0"/>
              <a:t> femte element)</a:t>
            </a:r>
          </a:p>
          <a:p>
            <a:pPr lvl="0"/>
            <a:endParaRPr lang="da-DK" dirty="0"/>
          </a:p>
        </p:txBody>
      </p:sp>
      <p:sp>
        <p:nvSpPr>
          <p:cNvPr id="2" name="Pladsholder til tekst 1">
            <a:extLst>
              <a:ext uri="{FF2B5EF4-FFF2-40B4-BE49-F238E27FC236}">
                <a16:creationId xmlns:a16="http://schemas.microsoft.com/office/drawing/2014/main" id="{4A34D49A-1253-3CF5-5FF3-E0DAF53EE595}"/>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98440606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2" name="Afrundet rektangel 1">
            <a:extLst>
              <a:ext uri="{FF2B5EF4-FFF2-40B4-BE49-F238E27FC236}">
                <a16:creationId xmlns:a16="http://schemas.microsoft.com/office/drawing/2014/main" id="{8E2C9EF3-8510-ECC2-62CB-92CC648F310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E6617F27-EA7B-483C-8D4C-FD07F4BEFCA3}"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16" name="Titel 1">
            <a:extLst>
              <a:ext uri="{FF2B5EF4-FFF2-40B4-BE49-F238E27FC236}">
                <a16:creationId xmlns:a16="http://schemas.microsoft.com/office/drawing/2014/main" id="{7FBB4C53-16D3-ACAC-2354-719DAD45384F}"/>
              </a:ext>
            </a:extLst>
          </p:cNvPr>
          <p:cNvSpPr>
            <a:spLocks noGrp="1"/>
          </p:cNvSpPr>
          <p:nvPr>
            <p:ph type="ctrTitle"/>
          </p:nvPr>
        </p:nvSpPr>
        <p:spPr>
          <a:xfrm>
            <a:off x="1644456" y="136525"/>
            <a:ext cx="8903088" cy="6584950"/>
          </a:xfrm>
        </p:spPr>
        <p:txBody>
          <a:bodyPr anchor="ctr" anchorCtr="0"/>
          <a:lstStyle>
            <a:lvl1pPr algn="ctr">
              <a:defRPr sz="4000" baseline="0"/>
            </a:lvl1pPr>
          </a:lstStyle>
          <a:p>
            <a:r>
              <a:rPr lang="da-DK" dirty="0"/>
              <a:t>Klik for at redigere titeltypografien i masteren</a:t>
            </a:r>
          </a:p>
        </p:txBody>
      </p:sp>
      <p:sp>
        <p:nvSpPr>
          <p:cNvPr id="7" name="Pladsholder til tekst 6">
            <a:extLst>
              <a:ext uri="{FF2B5EF4-FFF2-40B4-BE49-F238E27FC236}">
                <a16:creationId xmlns:a16="http://schemas.microsoft.com/office/drawing/2014/main" id="{66C6466E-33C2-00B1-0B48-2BE9D4B5CFB9}"/>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81534060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itat m. foto">
    <p:bg>
      <p:bgRef idx="1001">
        <a:schemeClr val="bg2"/>
      </p:bgRef>
    </p:bg>
    <p:spTree>
      <p:nvGrpSpPr>
        <p:cNvPr id="1" name=""/>
        <p:cNvGrpSpPr/>
        <p:nvPr/>
      </p:nvGrpSpPr>
      <p:grpSpPr>
        <a:xfrm>
          <a:off x="0" y="0"/>
          <a:ext cx="0" cy="0"/>
          <a:chOff x="0" y="0"/>
          <a:chExt cx="0" cy="0"/>
        </a:xfrm>
      </p:grpSpPr>
      <p:sp>
        <p:nvSpPr>
          <p:cNvPr id="18" name="Pladsholder til billede 17">
            <a:extLst>
              <a:ext uri="{FF2B5EF4-FFF2-40B4-BE49-F238E27FC236}">
                <a16:creationId xmlns:a16="http://schemas.microsoft.com/office/drawing/2014/main" id="{37A3B01B-604F-9986-EA20-130C47EFEAC3}"/>
              </a:ext>
            </a:extLst>
          </p:cNvPr>
          <p:cNvSpPr>
            <a:spLocks noGrp="1"/>
          </p:cNvSpPr>
          <p:nvPr>
            <p:ph type="pic" sz="quarter" idx="15"/>
          </p:nvPr>
        </p:nvSpPr>
        <p:spPr>
          <a:xfrm>
            <a:off x="127000" y="127000"/>
            <a:ext cx="11938000" cy="6604000"/>
          </a:xfrm>
          <a:prstGeom prst="roundRect">
            <a:avLst>
              <a:gd name="adj" fmla="val 2308"/>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063BDC59-CDFA-4712-990D-6152171D0B59}"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16" name="Titel 1">
            <a:extLst>
              <a:ext uri="{FF2B5EF4-FFF2-40B4-BE49-F238E27FC236}">
                <a16:creationId xmlns:a16="http://schemas.microsoft.com/office/drawing/2014/main" id="{7FBB4C53-16D3-ACAC-2354-719DAD45384F}"/>
              </a:ext>
            </a:extLst>
          </p:cNvPr>
          <p:cNvSpPr>
            <a:spLocks noGrp="1"/>
          </p:cNvSpPr>
          <p:nvPr>
            <p:ph type="ctrTitle"/>
          </p:nvPr>
        </p:nvSpPr>
        <p:spPr>
          <a:xfrm>
            <a:off x="1644456" y="136525"/>
            <a:ext cx="8903088" cy="6584950"/>
          </a:xfrm>
        </p:spPr>
        <p:txBody>
          <a:bodyPr anchor="ctr" anchorCtr="0"/>
          <a:lstStyle>
            <a:lvl1pPr algn="ctr">
              <a:defRPr sz="4000" baseline="0"/>
            </a:lvl1pPr>
          </a:lstStyle>
          <a:p>
            <a:r>
              <a:rPr lang="da-DK" dirty="0"/>
              <a:t>Klik for at redigere titeltypografien i masteren</a:t>
            </a:r>
          </a:p>
        </p:txBody>
      </p:sp>
      <p:sp>
        <p:nvSpPr>
          <p:cNvPr id="2" name="Pladsholder til tekst 1">
            <a:extLst>
              <a:ext uri="{FF2B5EF4-FFF2-40B4-BE49-F238E27FC236}">
                <a16:creationId xmlns:a16="http://schemas.microsoft.com/office/drawing/2014/main" id="{EDF5F073-3736-B82A-9E44-FDF012B18300}"/>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1069492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m. fotomaske">
    <p:bg>
      <p:bgRef idx="1001">
        <a:schemeClr val="bg2"/>
      </p:bgRef>
    </p:bg>
    <p:spTree>
      <p:nvGrpSpPr>
        <p:cNvPr id="1" name=""/>
        <p:cNvGrpSpPr/>
        <p:nvPr/>
      </p:nvGrpSpPr>
      <p:grpSpPr>
        <a:xfrm>
          <a:off x="0" y="0"/>
          <a:ext cx="0" cy="0"/>
          <a:chOff x="0" y="0"/>
          <a:chExt cx="0" cy="0"/>
        </a:xfrm>
      </p:grpSpPr>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E7E0C95B-A77D-471E-B718-E1D4C8FF4883}"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2" name="Titel 1">
            <a:extLst>
              <a:ext uri="{FF2B5EF4-FFF2-40B4-BE49-F238E27FC236}">
                <a16:creationId xmlns:a16="http://schemas.microsoft.com/office/drawing/2014/main" id="{03AC3169-54EB-DF5B-44BC-FE15A47DF744}"/>
              </a:ext>
            </a:extLst>
          </p:cNvPr>
          <p:cNvSpPr>
            <a:spLocks noGrp="1"/>
          </p:cNvSpPr>
          <p:nvPr>
            <p:ph type="ctrTitle"/>
          </p:nvPr>
        </p:nvSpPr>
        <p:spPr>
          <a:xfrm>
            <a:off x="371475" y="3429000"/>
            <a:ext cx="7169150" cy="3192625"/>
          </a:xfrm>
        </p:spPr>
        <p:txBody>
          <a:bodyPr anchor="b" anchorCtr="0"/>
          <a:lstStyle>
            <a:lvl1pPr algn="l">
              <a:defRPr sz="5400"/>
            </a:lvl1pPr>
          </a:lstStyle>
          <a:p>
            <a:r>
              <a:rPr lang="da-DK" dirty="0"/>
              <a:t>Klik for at redigere titeltypografien i masteren</a:t>
            </a:r>
          </a:p>
        </p:txBody>
      </p:sp>
      <p:sp>
        <p:nvSpPr>
          <p:cNvPr id="27" name="Pladsholder til billede 26">
            <a:extLst>
              <a:ext uri="{FF2B5EF4-FFF2-40B4-BE49-F238E27FC236}">
                <a16:creationId xmlns:a16="http://schemas.microsoft.com/office/drawing/2014/main" id="{E7C0432A-05F9-C614-5458-B8EDA6F74BA0}"/>
              </a:ext>
            </a:extLst>
          </p:cNvPr>
          <p:cNvSpPr>
            <a:spLocks noGrp="1"/>
          </p:cNvSpPr>
          <p:nvPr>
            <p:ph type="pic" sz="quarter" idx="13"/>
          </p:nvPr>
        </p:nvSpPr>
        <p:spPr>
          <a:xfrm>
            <a:off x="6316759" y="939025"/>
            <a:ext cx="5377912" cy="5022144"/>
          </a:xfrm>
          <a:custGeom>
            <a:avLst/>
            <a:gdLst>
              <a:gd name="connsiteX0" fmla="*/ 1747637 w 5377912"/>
              <a:gd name="connsiteY0" fmla="*/ 1166 h 5022144"/>
              <a:gd name="connsiteX1" fmla="*/ 2803855 w 5377912"/>
              <a:gd name="connsiteY1" fmla="*/ 425829 h 5022144"/>
              <a:gd name="connsiteX2" fmla="*/ 2986757 w 5377912"/>
              <a:gd name="connsiteY2" fmla="*/ 615771 h 5022144"/>
              <a:gd name="connsiteX3" fmla="*/ 3313281 w 5377912"/>
              <a:gd name="connsiteY3" fmla="*/ 661071 h 5022144"/>
              <a:gd name="connsiteX4" fmla="*/ 4932336 w 5377912"/>
              <a:gd name="connsiteY4" fmla="*/ 774747 h 5022144"/>
              <a:gd name="connsiteX5" fmla="*/ 5042107 w 5377912"/>
              <a:gd name="connsiteY5" fmla="*/ 2649592 h 5022144"/>
              <a:gd name="connsiteX6" fmla="*/ 3166693 w 5377912"/>
              <a:gd name="connsiteY6" fmla="*/ 2759078 h 5022144"/>
              <a:gd name="connsiteX7" fmla="*/ 2970257 w 5377912"/>
              <a:gd name="connsiteY7" fmla="*/ 2771814 h 5022144"/>
              <a:gd name="connsiteX8" fmla="*/ 2943041 w 5377912"/>
              <a:gd name="connsiteY8" fmla="*/ 2803158 h 5022144"/>
              <a:gd name="connsiteX9" fmla="*/ 2918881 w 5377912"/>
              <a:gd name="connsiteY9" fmla="*/ 2976451 h 5022144"/>
              <a:gd name="connsiteX10" fmla="*/ 2695422 w 5377912"/>
              <a:gd name="connsiteY10" fmla="*/ 4542258 h 5022144"/>
              <a:gd name="connsiteX11" fmla="*/ 674409 w 5377912"/>
              <a:gd name="connsiteY11" fmla="*/ 4660242 h 5022144"/>
              <a:gd name="connsiteX12" fmla="*/ 353800 w 5377912"/>
              <a:gd name="connsiteY12" fmla="*/ 2933573 h 5022144"/>
              <a:gd name="connsiteX13" fmla="*/ 334773 w 5377912"/>
              <a:gd name="connsiteY13" fmla="*/ 2691775 h 5022144"/>
              <a:gd name="connsiteX14" fmla="*/ 425811 w 5377912"/>
              <a:gd name="connsiteY14" fmla="*/ 564656 h 5022144"/>
              <a:gd name="connsiteX15" fmla="*/ 1747637 w 5377912"/>
              <a:gd name="connsiteY15" fmla="*/ 1166 h 502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7912" h="5022144">
                <a:moveTo>
                  <a:pt x="1747637" y="1166"/>
                </a:moveTo>
                <a:cubicBezTo>
                  <a:pt x="2124892" y="15166"/>
                  <a:pt x="2499743" y="155391"/>
                  <a:pt x="2803855" y="425829"/>
                </a:cubicBezTo>
                <a:cubicBezTo>
                  <a:pt x="2870687" y="485259"/>
                  <a:pt x="2931667" y="548816"/>
                  <a:pt x="2986757" y="615771"/>
                </a:cubicBezTo>
                <a:cubicBezTo>
                  <a:pt x="3065125" y="711015"/>
                  <a:pt x="3210638" y="729456"/>
                  <a:pt x="3313281" y="661071"/>
                </a:cubicBezTo>
                <a:cubicBezTo>
                  <a:pt x="3803832" y="334237"/>
                  <a:pt x="4471204" y="364675"/>
                  <a:pt x="4932336" y="774747"/>
                </a:cubicBezTo>
                <a:cubicBezTo>
                  <a:pt x="5480531" y="1262240"/>
                  <a:pt x="5529666" y="2101634"/>
                  <a:pt x="5042107" y="2649592"/>
                </a:cubicBezTo>
                <a:cubicBezTo>
                  <a:pt x="4554546" y="3197550"/>
                  <a:pt x="3714888" y="3246567"/>
                  <a:pt x="3166693" y="2759078"/>
                </a:cubicBezTo>
                <a:cubicBezTo>
                  <a:pt x="3109764" y="2708450"/>
                  <a:pt x="3019501" y="2713703"/>
                  <a:pt x="2970257" y="2771814"/>
                </a:cubicBezTo>
                <a:cubicBezTo>
                  <a:pt x="2961337" y="2782341"/>
                  <a:pt x="2952266" y="2792792"/>
                  <a:pt x="2943041" y="2803158"/>
                </a:cubicBezTo>
                <a:cubicBezTo>
                  <a:pt x="2900889" y="2850528"/>
                  <a:pt x="2891666" y="2919177"/>
                  <a:pt x="2918881" y="2976451"/>
                </a:cubicBezTo>
                <a:cubicBezTo>
                  <a:pt x="3158187" y="3480109"/>
                  <a:pt x="3089404" y="4099479"/>
                  <a:pt x="2695422" y="4542258"/>
                </a:cubicBezTo>
                <a:cubicBezTo>
                  <a:pt x="2170002" y="5132748"/>
                  <a:pt x="1265157" y="5185605"/>
                  <a:pt x="674409" y="4660242"/>
                </a:cubicBezTo>
                <a:cubicBezTo>
                  <a:pt x="174955" y="4216094"/>
                  <a:pt x="59909" y="3500884"/>
                  <a:pt x="353800" y="2933573"/>
                </a:cubicBezTo>
                <a:cubicBezTo>
                  <a:pt x="393867" y="2856224"/>
                  <a:pt x="386995" y="2761506"/>
                  <a:pt x="334773" y="2691775"/>
                </a:cubicBezTo>
                <a:cubicBezTo>
                  <a:pt x="-135080" y="2064389"/>
                  <a:pt x="-115416" y="1172920"/>
                  <a:pt x="425811" y="564656"/>
                </a:cubicBezTo>
                <a:cubicBezTo>
                  <a:pt x="773573" y="173822"/>
                  <a:pt x="1262593" y="-16834"/>
                  <a:pt x="1747637" y="1166"/>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a:p>
        </p:txBody>
      </p:sp>
      <p:sp>
        <p:nvSpPr>
          <p:cNvPr id="16" name="Pladsholder til tekst 15">
            <a:extLst>
              <a:ext uri="{FF2B5EF4-FFF2-40B4-BE49-F238E27FC236}">
                <a16:creationId xmlns:a16="http://schemas.microsoft.com/office/drawing/2014/main" id="{ED03D980-E175-7EF0-0F35-691C1225A74D}"/>
              </a:ext>
            </a:extLst>
          </p:cNvPr>
          <p:cNvSpPr>
            <a:spLocks noGrp="1"/>
          </p:cNvSpPr>
          <p:nvPr>
            <p:ph type="body" sz="quarter" idx="14" hasCustomPrompt="1"/>
          </p:nvPr>
        </p:nvSpPr>
        <p:spPr>
          <a:xfrm>
            <a:off x="377937" y="398740"/>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84597017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reaker m. foto">
    <p:bg>
      <p:bgRef idx="1001">
        <a:schemeClr val="bg2"/>
      </p:bgRef>
    </p:bg>
    <p:spTree>
      <p:nvGrpSpPr>
        <p:cNvPr id="1" name=""/>
        <p:cNvGrpSpPr/>
        <p:nvPr/>
      </p:nvGrpSpPr>
      <p:grpSpPr>
        <a:xfrm>
          <a:off x="0" y="0"/>
          <a:ext cx="0" cy="0"/>
          <a:chOff x="0" y="0"/>
          <a:chExt cx="0" cy="0"/>
        </a:xfrm>
      </p:grpSpPr>
      <p:sp>
        <p:nvSpPr>
          <p:cNvPr id="16" name="Pladsholder til billede 15">
            <a:extLst>
              <a:ext uri="{FF2B5EF4-FFF2-40B4-BE49-F238E27FC236}">
                <a16:creationId xmlns:a16="http://schemas.microsoft.com/office/drawing/2014/main" id="{18CBDD71-EADD-0EF5-773A-7A871B7ED26A}"/>
              </a:ext>
            </a:extLst>
          </p:cNvPr>
          <p:cNvSpPr>
            <a:spLocks noGrp="1"/>
          </p:cNvSpPr>
          <p:nvPr>
            <p:ph type="pic" sz="quarter" idx="13"/>
          </p:nvPr>
        </p:nvSpPr>
        <p:spPr>
          <a:xfrm>
            <a:off x="127000" y="127000"/>
            <a:ext cx="11938000" cy="6604000"/>
          </a:xfrm>
          <a:prstGeom prst="roundRect">
            <a:avLst>
              <a:gd name="adj" fmla="val 1795"/>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157862"/>
            <a:ext cx="1381125" cy="365125"/>
          </a:xfrm>
        </p:spPr>
        <p:txBody>
          <a:bodyPr/>
          <a:lstStyle/>
          <a:p>
            <a:fld id="{C2B4DD88-2EF9-43D3-95AF-C5607D1B9A76}"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a:xfrm>
            <a:off x="1644456" y="7157862"/>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a:xfrm>
            <a:off x="10683875" y="7157862"/>
            <a:ext cx="1131146" cy="365125"/>
          </a:xfrm>
        </p:spPr>
        <p:txBody>
          <a:bodyPr/>
          <a:lstStyle/>
          <a:p>
            <a:fld id="{524AA346-F50D-4D42-AC45-CDC7643E9390}" type="slidenum">
              <a:rPr lang="da-DK" smtClean="0"/>
              <a:t>‹nr.›</a:t>
            </a:fld>
            <a:endParaRPr lang="da-DK"/>
          </a:p>
        </p:txBody>
      </p:sp>
      <p:grpSp>
        <p:nvGrpSpPr>
          <p:cNvPr id="11" name="Gruppe 10">
            <a:extLst>
              <a:ext uri="{FF2B5EF4-FFF2-40B4-BE49-F238E27FC236}">
                <a16:creationId xmlns:a16="http://schemas.microsoft.com/office/drawing/2014/main" id="{750945FB-FE1D-8C39-EED9-574D9DE70E81}"/>
              </a:ext>
            </a:extLst>
          </p:cNvPr>
          <p:cNvGrpSpPr/>
          <p:nvPr userDrawn="1"/>
        </p:nvGrpSpPr>
        <p:grpSpPr>
          <a:xfrm>
            <a:off x="377938" y="7310989"/>
            <a:ext cx="769728" cy="423996"/>
            <a:chOff x="10946462" y="6013936"/>
            <a:chExt cx="864539" cy="476222"/>
          </a:xfrm>
        </p:grpSpPr>
        <p:sp>
          <p:nvSpPr>
            <p:cNvPr id="12" name="Kombinationstegning 11">
              <a:extLst>
                <a:ext uri="{FF2B5EF4-FFF2-40B4-BE49-F238E27FC236}">
                  <a16:creationId xmlns:a16="http://schemas.microsoft.com/office/drawing/2014/main" id="{CA40D811-B162-0E8C-A9DE-37C360723C15}"/>
                </a:ext>
              </a:extLst>
            </p:cNvPr>
            <p:cNvSpPr/>
            <p:nvPr/>
          </p:nvSpPr>
          <p:spPr>
            <a:xfrm>
              <a:off x="10946462" y="6156055"/>
              <a:ext cx="320796" cy="334103"/>
            </a:xfrm>
            <a:custGeom>
              <a:avLst/>
              <a:gdLst>
                <a:gd name="connsiteX0" fmla="*/ 121812 w 1813775"/>
                <a:gd name="connsiteY0" fmla="*/ 1433237 h 1889008"/>
                <a:gd name="connsiteX1" fmla="*/ 0 w 1813775"/>
                <a:gd name="connsiteY1" fmla="*/ 946499 h 1889008"/>
                <a:gd name="connsiteX2" fmla="*/ 121812 w 1813775"/>
                <a:gd name="connsiteY2" fmla="*/ 459761 h 1889008"/>
                <a:gd name="connsiteX3" fmla="*/ 458246 w 1813775"/>
                <a:gd name="connsiteY3" fmla="*/ 121685 h 1889008"/>
                <a:gd name="connsiteX4" fmla="*/ 939694 w 1813775"/>
                <a:gd name="connsiteY4" fmla="*/ 0 h 1889008"/>
                <a:gd name="connsiteX5" fmla="*/ 1513952 w 1813775"/>
                <a:gd name="connsiteY5" fmla="*/ 189319 h 1889008"/>
                <a:gd name="connsiteX6" fmla="*/ 1813680 w 1813775"/>
                <a:gd name="connsiteY6" fmla="*/ 672258 h 1889008"/>
                <a:gd name="connsiteX7" fmla="*/ 1399842 w 1813775"/>
                <a:gd name="connsiteY7" fmla="*/ 672258 h 1889008"/>
                <a:gd name="connsiteX8" fmla="*/ 1223923 w 1813775"/>
                <a:gd name="connsiteY8" fmla="*/ 448172 h 1889008"/>
                <a:gd name="connsiteX9" fmla="*/ 943593 w 1813775"/>
                <a:gd name="connsiteY9" fmla="*/ 367049 h 1889008"/>
                <a:gd name="connsiteX10" fmla="*/ 558758 w 1813775"/>
                <a:gd name="connsiteY10" fmla="*/ 529295 h 1889008"/>
                <a:gd name="connsiteX11" fmla="*/ 406041 w 1813775"/>
                <a:gd name="connsiteY11" fmla="*/ 946499 h 1889008"/>
                <a:gd name="connsiteX12" fmla="*/ 558758 w 1813775"/>
                <a:gd name="connsiteY12" fmla="*/ 1363703 h 1889008"/>
                <a:gd name="connsiteX13" fmla="*/ 943593 w 1813775"/>
                <a:gd name="connsiteY13" fmla="*/ 1525950 h 1889008"/>
                <a:gd name="connsiteX14" fmla="*/ 1220119 w 1813775"/>
                <a:gd name="connsiteY14" fmla="*/ 1444826 h 1889008"/>
                <a:gd name="connsiteX15" fmla="*/ 1399937 w 1813775"/>
                <a:gd name="connsiteY15" fmla="*/ 1216846 h 1889008"/>
                <a:gd name="connsiteX16" fmla="*/ 1813776 w 1813775"/>
                <a:gd name="connsiteY16" fmla="*/ 1216846 h 1889008"/>
                <a:gd name="connsiteX17" fmla="*/ 1514047 w 1813775"/>
                <a:gd name="connsiteY17" fmla="*/ 1701685 h 1889008"/>
                <a:gd name="connsiteX18" fmla="*/ 939789 w 1813775"/>
                <a:gd name="connsiteY18" fmla="*/ 1889009 h 1889008"/>
                <a:gd name="connsiteX19" fmla="*/ 458341 w 1813775"/>
                <a:gd name="connsiteY19" fmla="*/ 1769224 h 1889008"/>
                <a:gd name="connsiteX20" fmla="*/ 121907 w 1813775"/>
                <a:gd name="connsiteY20" fmla="*/ 1433142 h 188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775" h="1889008">
                  <a:moveTo>
                    <a:pt x="121812" y="1433237"/>
                  </a:moveTo>
                  <a:cubicBezTo>
                    <a:pt x="40604" y="1289040"/>
                    <a:pt x="0" y="1126794"/>
                    <a:pt x="0" y="946499"/>
                  </a:cubicBezTo>
                  <a:cubicBezTo>
                    <a:pt x="0" y="766204"/>
                    <a:pt x="40604" y="603958"/>
                    <a:pt x="121812" y="459761"/>
                  </a:cubicBezTo>
                  <a:cubicBezTo>
                    <a:pt x="203020" y="315563"/>
                    <a:pt x="315133" y="202808"/>
                    <a:pt x="458246" y="121685"/>
                  </a:cubicBezTo>
                  <a:cubicBezTo>
                    <a:pt x="601359" y="40562"/>
                    <a:pt x="761873" y="0"/>
                    <a:pt x="939694" y="0"/>
                  </a:cubicBezTo>
                  <a:cubicBezTo>
                    <a:pt x="1164015" y="0"/>
                    <a:pt x="1355435" y="63075"/>
                    <a:pt x="1513952" y="189319"/>
                  </a:cubicBezTo>
                  <a:cubicBezTo>
                    <a:pt x="1672470" y="315468"/>
                    <a:pt x="1772411" y="476479"/>
                    <a:pt x="1813680" y="672258"/>
                  </a:cubicBezTo>
                  <a:lnTo>
                    <a:pt x="1399842" y="672258"/>
                  </a:lnTo>
                  <a:cubicBezTo>
                    <a:pt x="1361140" y="576981"/>
                    <a:pt x="1302469" y="502317"/>
                    <a:pt x="1223923" y="448172"/>
                  </a:cubicBezTo>
                  <a:cubicBezTo>
                    <a:pt x="1145282" y="394121"/>
                    <a:pt x="1051807" y="367049"/>
                    <a:pt x="943593" y="367049"/>
                  </a:cubicBezTo>
                  <a:cubicBezTo>
                    <a:pt x="788879" y="367049"/>
                    <a:pt x="660601" y="421099"/>
                    <a:pt x="558758" y="529295"/>
                  </a:cubicBezTo>
                  <a:cubicBezTo>
                    <a:pt x="456915" y="637490"/>
                    <a:pt x="406041" y="776559"/>
                    <a:pt x="406041" y="946499"/>
                  </a:cubicBezTo>
                  <a:cubicBezTo>
                    <a:pt x="406041" y="1116439"/>
                    <a:pt x="456915" y="1255603"/>
                    <a:pt x="558758" y="1363703"/>
                  </a:cubicBezTo>
                  <a:cubicBezTo>
                    <a:pt x="660601" y="1471899"/>
                    <a:pt x="788879" y="1525950"/>
                    <a:pt x="943593" y="1525950"/>
                  </a:cubicBezTo>
                  <a:cubicBezTo>
                    <a:pt x="1049335" y="1525950"/>
                    <a:pt x="1141479" y="1498877"/>
                    <a:pt x="1220119" y="1444826"/>
                  </a:cubicBezTo>
                  <a:cubicBezTo>
                    <a:pt x="1298760" y="1390776"/>
                    <a:pt x="1358668" y="1314783"/>
                    <a:pt x="1399937" y="1216846"/>
                  </a:cubicBezTo>
                  <a:lnTo>
                    <a:pt x="1813776" y="1216846"/>
                  </a:lnTo>
                  <a:cubicBezTo>
                    <a:pt x="1772506" y="1415189"/>
                    <a:pt x="1672660" y="1576770"/>
                    <a:pt x="1514047" y="1701685"/>
                  </a:cubicBezTo>
                  <a:cubicBezTo>
                    <a:pt x="1355530" y="1826599"/>
                    <a:pt x="1164015" y="1889009"/>
                    <a:pt x="939789" y="1889009"/>
                  </a:cubicBezTo>
                  <a:cubicBezTo>
                    <a:pt x="761873" y="1889009"/>
                    <a:pt x="601359" y="1849112"/>
                    <a:pt x="458341" y="1769224"/>
                  </a:cubicBezTo>
                  <a:cubicBezTo>
                    <a:pt x="315228" y="1689335"/>
                    <a:pt x="203115" y="1577340"/>
                    <a:pt x="121907" y="1433142"/>
                  </a:cubicBezTo>
                  <a:close/>
                </a:path>
              </a:pathLst>
            </a:custGeom>
            <a:solidFill>
              <a:srgbClr val="2A2A2A"/>
            </a:solidFill>
            <a:ln w="9509"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6B245259-4FBC-70D5-9A14-DD092A9BC882}"/>
                </a:ext>
              </a:extLst>
            </p:cNvPr>
            <p:cNvSpPr/>
            <p:nvPr/>
          </p:nvSpPr>
          <p:spPr>
            <a:xfrm>
              <a:off x="11322659" y="6013936"/>
              <a:ext cx="162786" cy="469401"/>
            </a:xfrm>
            <a:custGeom>
              <a:avLst/>
              <a:gdLst>
                <a:gd name="connsiteX0" fmla="*/ 920391 w 920390"/>
                <a:gd name="connsiteY0" fmla="*/ 1178184 h 2653977"/>
                <a:gd name="connsiteX1" fmla="*/ 409939 w 920390"/>
                <a:gd name="connsiteY1" fmla="*/ 1178184 h 2653977"/>
                <a:gd name="connsiteX2" fmla="*/ 409939 w 920390"/>
                <a:gd name="connsiteY2" fmla="*/ 2653978 h 2653977"/>
                <a:gd name="connsiteX3" fmla="*/ 0 w 920390"/>
                <a:gd name="connsiteY3" fmla="*/ 2653978 h 2653977"/>
                <a:gd name="connsiteX4" fmla="*/ 0 w 920390"/>
                <a:gd name="connsiteY4" fmla="*/ 668268 h 2653977"/>
                <a:gd name="connsiteX5" fmla="*/ 172116 w 920390"/>
                <a:gd name="connsiteY5" fmla="*/ 175735 h 2653977"/>
                <a:gd name="connsiteX6" fmla="*/ 614957 w 920390"/>
                <a:gd name="connsiteY6" fmla="*/ 0 h 2653977"/>
                <a:gd name="connsiteX7" fmla="*/ 843081 w 920390"/>
                <a:gd name="connsiteY7" fmla="*/ 27073 h 2653977"/>
                <a:gd name="connsiteX8" fmla="*/ 843081 w 920390"/>
                <a:gd name="connsiteY8" fmla="*/ 359354 h 2653977"/>
                <a:gd name="connsiteX9" fmla="*/ 734772 w 920390"/>
                <a:gd name="connsiteY9" fmla="*/ 351660 h 2653977"/>
                <a:gd name="connsiteX10" fmla="*/ 409939 w 920390"/>
                <a:gd name="connsiteY10" fmla="*/ 664563 h 2653977"/>
                <a:gd name="connsiteX11" fmla="*/ 409939 w 920390"/>
                <a:gd name="connsiteY11" fmla="*/ 842293 h 2653977"/>
                <a:gd name="connsiteX12" fmla="*/ 920391 w 920390"/>
                <a:gd name="connsiteY12" fmla="*/ 842293 h 2653977"/>
                <a:gd name="connsiteX13" fmla="*/ 920391 w 920390"/>
                <a:gd name="connsiteY13" fmla="*/ 1178374 h 26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390" h="2653977">
                  <a:moveTo>
                    <a:pt x="920391" y="1178184"/>
                  </a:moveTo>
                  <a:lnTo>
                    <a:pt x="409939" y="1178184"/>
                  </a:lnTo>
                  <a:lnTo>
                    <a:pt x="409939" y="2653978"/>
                  </a:lnTo>
                  <a:lnTo>
                    <a:pt x="0" y="2653978"/>
                  </a:lnTo>
                  <a:lnTo>
                    <a:pt x="0" y="668268"/>
                  </a:lnTo>
                  <a:cubicBezTo>
                    <a:pt x="0" y="457101"/>
                    <a:pt x="57340" y="292860"/>
                    <a:pt x="172116" y="175735"/>
                  </a:cubicBezTo>
                  <a:cubicBezTo>
                    <a:pt x="286891" y="58515"/>
                    <a:pt x="434473" y="0"/>
                    <a:pt x="614957" y="0"/>
                  </a:cubicBezTo>
                  <a:cubicBezTo>
                    <a:pt x="694929" y="0"/>
                    <a:pt x="770907" y="9024"/>
                    <a:pt x="843081" y="27073"/>
                  </a:cubicBezTo>
                  <a:lnTo>
                    <a:pt x="843081" y="359354"/>
                  </a:lnTo>
                  <a:cubicBezTo>
                    <a:pt x="806946" y="354225"/>
                    <a:pt x="770907" y="351660"/>
                    <a:pt x="734772" y="351660"/>
                  </a:cubicBezTo>
                  <a:cubicBezTo>
                    <a:pt x="518154" y="351660"/>
                    <a:pt x="409939" y="455961"/>
                    <a:pt x="409939" y="664563"/>
                  </a:cubicBezTo>
                  <a:lnTo>
                    <a:pt x="409939" y="842293"/>
                  </a:lnTo>
                  <a:lnTo>
                    <a:pt x="920391" y="842293"/>
                  </a:lnTo>
                  <a:lnTo>
                    <a:pt x="920391" y="1178374"/>
                  </a:lnTo>
                  <a:close/>
                </a:path>
              </a:pathLst>
            </a:custGeom>
            <a:solidFill>
              <a:srgbClr val="2A2A2A"/>
            </a:solidFill>
            <a:ln w="9509"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5539AB51-8AF9-E261-D224-71693E1DE8E3}"/>
                </a:ext>
              </a:extLst>
            </p:cNvPr>
            <p:cNvSpPr/>
            <p:nvPr/>
          </p:nvSpPr>
          <p:spPr>
            <a:xfrm>
              <a:off x="11529173" y="6162859"/>
              <a:ext cx="281828" cy="327282"/>
            </a:xfrm>
            <a:custGeom>
              <a:avLst/>
              <a:gdLst>
                <a:gd name="connsiteX0" fmla="*/ 190 w 1593448"/>
                <a:gd name="connsiteY0" fmla="*/ 1054790 h 1850441"/>
                <a:gd name="connsiteX1" fmla="*/ 190 w 1593448"/>
                <a:gd name="connsiteY1" fmla="*/ 95 h 1850441"/>
                <a:gd name="connsiteX2" fmla="*/ 406231 w 1593448"/>
                <a:gd name="connsiteY2" fmla="*/ 95 h 1850441"/>
                <a:gd name="connsiteX3" fmla="*/ 406231 w 1593448"/>
                <a:gd name="connsiteY3" fmla="*/ 1023822 h 1850441"/>
                <a:gd name="connsiteX4" fmla="*/ 506742 w 1593448"/>
                <a:gd name="connsiteY4" fmla="*/ 1361899 h 1850441"/>
                <a:gd name="connsiteX5" fmla="*/ 804569 w 1593448"/>
                <a:gd name="connsiteY5" fmla="*/ 1479688 h 1850441"/>
                <a:gd name="connsiteX6" fmla="*/ 1090700 w 1593448"/>
                <a:gd name="connsiteY6" fmla="*/ 1359904 h 1850441"/>
                <a:gd name="connsiteX7" fmla="*/ 1187407 w 1593448"/>
                <a:gd name="connsiteY7" fmla="*/ 1027622 h 1850441"/>
                <a:gd name="connsiteX8" fmla="*/ 1187407 w 1593448"/>
                <a:gd name="connsiteY8" fmla="*/ 0 h 1850441"/>
                <a:gd name="connsiteX9" fmla="*/ 1593448 w 1593448"/>
                <a:gd name="connsiteY9" fmla="*/ 0 h 1850441"/>
                <a:gd name="connsiteX10" fmla="*/ 1593448 w 1593448"/>
                <a:gd name="connsiteY10" fmla="*/ 1058495 h 1850441"/>
                <a:gd name="connsiteX11" fmla="*/ 1494838 w 1593448"/>
                <a:gd name="connsiteY11" fmla="*/ 1464110 h 1850441"/>
                <a:gd name="connsiteX12" fmla="*/ 1218312 w 1593448"/>
                <a:gd name="connsiteY12" fmla="*/ 1748040 h 1850441"/>
                <a:gd name="connsiteX13" fmla="*/ 804474 w 1593448"/>
                <a:gd name="connsiteY13" fmla="*/ 1850442 h 1850441"/>
                <a:gd name="connsiteX14" fmla="*/ 216618 w 1593448"/>
                <a:gd name="connsiteY14" fmla="*/ 1630251 h 1850441"/>
                <a:gd name="connsiteX15" fmla="*/ 0 w 1593448"/>
                <a:gd name="connsiteY15" fmla="*/ 1054600 h 18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3448" h="1850441">
                  <a:moveTo>
                    <a:pt x="190" y="1054790"/>
                  </a:moveTo>
                  <a:lnTo>
                    <a:pt x="190" y="95"/>
                  </a:lnTo>
                  <a:lnTo>
                    <a:pt x="406231" y="95"/>
                  </a:lnTo>
                  <a:lnTo>
                    <a:pt x="406231" y="1023822"/>
                  </a:lnTo>
                  <a:cubicBezTo>
                    <a:pt x="406231" y="1170585"/>
                    <a:pt x="439798" y="1283340"/>
                    <a:pt x="506742" y="1361899"/>
                  </a:cubicBezTo>
                  <a:cubicBezTo>
                    <a:pt x="573782" y="1440457"/>
                    <a:pt x="673058" y="1479688"/>
                    <a:pt x="804569" y="1479688"/>
                  </a:cubicBezTo>
                  <a:cubicBezTo>
                    <a:pt x="936081" y="1479688"/>
                    <a:pt x="1026323" y="1439792"/>
                    <a:pt x="1090700" y="1359904"/>
                  </a:cubicBezTo>
                  <a:cubicBezTo>
                    <a:pt x="1155172" y="1280016"/>
                    <a:pt x="1187407" y="1169350"/>
                    <a:pt x="1187407" y="1027622"/>
                  </a:cubicBezTo>
                  <a:lnTo>
                    <a:pt x="1187407" y="0"/>
                  </a:lnTo>
                  <a:lnTo>
                    <a:pt x="1593448" y="0"/>
                  </a:lnTo>
                  <a:lnTo>
                    <a:pt x="1593448" y="1058495"/>
                  </a:lnTo>
                  <a:cubicBezTo>
                    <a:pt x="1593448" y="1207822"/>
                    <a:pt x="1560547" y="1343090"/>
                    <a:pt x="1494838" y="1464110"/>
                  </a:cubicBezTo>
                  <a:cubicBezTo>
                    <a:pt x="1429131" y="1585129"/>
                    <a:pt x="1336892" y="1679836"/>
                    <a:pt x="1218312" y="1748040"/>
                  </a:cubicBezTo>
                  <a:cubicBezTo>
                    <a:pt x="1099733" y="1816340"/>
                    <a:pt x="961755" y="1850442"/>
                    <a:pt x="804474" y="1850442"/>
                  </a:cubicBezTo>
                  <a:cubicBezTo>
                    <a:pt x="556951" y="1850442"/>
                    <a:pt x="361063" y="1777013"/>
                    <a:pt x="216618" y="1630251"/>
                  </a:cubicBezTo>
                  <a:cubicBezTo>
                    <a:pt x="72269" y="1483488"/>
                    <a:pt x="0" y="1291605"/>
                    <a:pt x="0" y="1054600"/>
                  </a:cubicBezTo>
                  <a:close/>
                </a:path>
              </a:pathLst>
            </a:custGeom>
            <a:solidFill>
              <a:srgbClr val="2A2A2A"/>
            </a:solidFill>
            <a:ln w="9509" cap="flat">
              <a:noFill/>
              <a:prstDash val="solid"/>
              <a:miter/>
            </a:ln>
          </p:spPr>
          <p:txBody>
            <a:bodyPr rtlCol="0" anchor="ctr"/>
            <a:lstStyle/>
            <a:p>
              <a:endParaRPr lang="da-DK"/>
            </a:p>
          </p:txBody>
        </p:sp>
      </p:grpSp>
      <p:sp>
        <p:nvSpPr>
          <p:cNvPr id="2" name="Titel 1">
            <a:extLst>
              <a:ext uri="{FF2B5EF4-FFF2-40B4-BE49-F238E27FC236}">
                <a16:creationId xmlns:a16="http://schemas.microsoft.com/office/drawing/2014/main" id="{03AC3169-54EB-DF5B-44BC-FE15A47DF744}"/>
              </a:ext>
            </a:extLst>
          </p:cNvPr>
          <p:cNvSpPr>
            <a:spLocks noGrp="1"/>
          </p:cNvSpPr>
          <p:nvPr>
            <p:ph type="ctrTitle"/>
          </p:nvPr>
        </p:nvSpPr>
        <p:spPr>
          <a:xfrm>
            <a:off x="371475" y="3429000"/>
            <a:ext cx="7169150" cy="3192625"/>
          </a:xfrm>
        </p:spPr>
        <p:txBody>
          <a:bodyPr anchor="b" anchorCtr="0"/>
          <a:lstStyle>
            <a:lvl1pPr algn="l">
              <a:defRPr sz="5400">
                <a:solidFill>
                  <a:schemeClr val="tx1"/>
                </a:solidFill>
              </a:defRPr>
            </a:lvl1pPr>
          </a:lstStyle>
          <a:p>
            <a:r>
              <a:rPr lang="da-DK" dirty="0"/>
              <a:t>Klik for at redigere titeltypografien i masteren</a:t>
            </a:r>
          </a:p>
        </p:txBody>
      </p:sp>
      <p:sp>
        <p:nvSpPr>
          <p:cNvPr id="7" name="Pladsholder til tekst 6">
            <a:extLst>
              <a:ext uri="{FF2B5EF4-FFF2-40B4-BE49-F238E27FC236}">
                <a16:creationId xmlns:a16="http://schemas.microsoft.com/office/drawing/2014/main" id="{ADA17EF0-6E31-0A17-2378-5CDF3AB1BC62}"/>
              </a:ext>
            </a:extLst>
          </p:cNvPr>
          <p:cNvSpPr>
            <a:spLocks noGrp="1"/>
          </p:cNvSpPr>
          <p:nvPr>
            <p:ph type="body" sz="quarter" idx="15" hasCustomPrompt="1"/>
          </p:nvPr>
        </p:nvSpPr>
        <p:spPr>
          <a:xfrm>
            <a:off x="377937" y="398740"/>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701609744"/>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fmelder">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10433896" y="6345061"/>
            <a:ext cx="1381125" cy="365125"/>
          </a:xfrm>
        </p:spPr>
        <p:txBody>
          <a:bodyPr/>
          <a:lstStyle>
            <a:lvl1pPr algn="r">
              <a:defRPr/>
            </a:lvl1pPr>
          </a:lstStyle>
          <a:p>
            <a:fld id="{02D47987-F969-4EB9-9C41-359B16EE6AC4}" type="datetime1">
              <a:rPr lang="da-DK" smtClean="0"/>
              <a:t>07-12-2023</a:t>
            </a:fld>
            <a:endParaRPr lang="da-DK" dirty="0"/>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80439"/>
            <a:ext cx="4397375" cy="365125"/>
          </a:xfrm>
        </p:spPr>
        <p:txBody>
          <a:bodyPr/>
          <a:lstStyle/>
          <a:p>
            <a:r>
              <a:rPr lang="sv-SE"/>
              <a:t>Efter idé af CFU, Absalon</a:t>
            </a:r>
            <a:endParaRPr lang="da-DK"/>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80439"/>
            <a:ext cx="1131146" cy="365125"/>
          </a:xfrm>
        </p:spPr>
        <p:txBody>
          <a:bodyPr/>
          <a:lstStyle/>
          <a:p>
            <a:fld id="{524AA346-F50D-4D42-AC45-CDC7643E9390}" type="slidenum">
              <a:rPr lang="da-DK" smtClean="0"/>
              <a:t>‹nr.›</a:t>
            </a:fld>
            <a:endParaRPr lang="da-DK" dirty="0"/>
          </a:p>
        </p:txBody>
      </p:sp>
      <p:sp>
        <p:nvSpPr>
          <p:cNvPr id="2" name="Pladsholder til tekst 2">
            <a:extLst>
              <a:ext uri="{FF2B5EF4-FFF2-40B4-BE49-F238E27FC236}">
                <a16:creationId xmlns:a16="http://schemas.microsoft.com/office/drawing/2014/main" id="{B446A3D4-059C-7E61-796D-9201B54E9371}"/>
              </a:ext>
            </a:extLst>
          </p:cNvPr>
          <p:cNvSpPr>
            <a:spLocks noGrp="1"/>
          </p:cNvSpPr>
          <p:nvPr>
            <p:ph type="body" sz="quarter" idx="13" hasCustomPrompt="1"/>
          </p:nvPr>
        </p:nvSpPr>
        <p:spPr>
          <a:xfrm>
            <a:off x="371475"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3" name="Pladsholder til tekst 2">
            <a:extLst>
              <a:ext uri="{FF2B5EF4-FFF2-40B4-BE49-F238E27FC236}">
                <a16:creationId xmlns:a16="http://schemas.microsoft.com/office/drawing/2014/main" id="{FBC2A063-8415-87BE-56C5-D8F64D6E4799}"/>
              </a:ext>
            </a:extLst>
          </p:cNvPr>
          <p:cNvSpPr>
            <a:spLocks noGrp="1"/>
          </p:cNvSpPr>
          <p:nvPr>
            <p:ph type="body" sz="quarter" idx="14" hasCustomPrompt="1"/>
          </p:nvPr>
        </p:nvSpPr>
        <p:spPr>
          <a:xfrm>
            <a:off x="3126951"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5" name="Pladsholder til tekst 2">
            <a:extLst>
              <a:ext uri="{FF2B5EF4-FFF2-40B4-BE49-F238E27FC236}">
                <a16:creationId xmlns:a16="http://schemas.microsoft.com/office/drawing/2014/main" id="{B6104D06-CB04-DA4E-DB5F-348DCE7B5A26}"/>
              </a:ext>
            </a:extLst>
          </p:cNvPr>
          <p:cNvSpPr>
            <a:spLocks noGrp="1"/>
          </p:cNvSpPr>
          <p:nvPr>
            <p:ph type="body" sz="quarter" idx="15" hasCustomPrompt="1"/>
          </p:nvPr>
        </p:nvSpPr>
        <p:spPr>
          <a:xfrm>
            <a:off x="5883698"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7" name="Pladsholder til tekst 2">
            <a:extLst>
              <a:ext uri="{FF2B5EF4-FFF2-40B4-BE49-F238E27FC236}">
                <a16:creationId xmlns:a16="http://schemas.microsoft.com/office/drawing/2014/main" id="{D7899068-5FA7-3128-38F1-23144BE5EB07}"/>
              </a:ext>
            </a:extLst>
          </p:cNvPr>
          <p:cNvSpPr>
            <a:spLocks noGrp="1"/>
          </p:cNvSpPr>
          <p:nvPr>
            <p:ph type="body" sz="quarter" idx="16" hasCustomPrompt="1"/>
          </p:nvPr>
        </p:nvSpPr>
        <p:spPr>
          <a:xfrm>
            <a:off x="8640445" y="5544256"/>
            <a:ext cx="1914525" cy="954088"/>
          </a:xfrm>
        </p:spPr>
        <p:txBody>
          <a:bodyPr anchor="b" anchorCtr="0">
            <a:noAutofit/>
          </a:bodyPr>
          <a:lstStyle>
            <a:lvl1pPr marL="0" indent="0">
              <a:spcBef>
                <a:spcPts val="0"/>
              </a:spcBef>
              <a:spcAft>
                <a:spcPts val="0"/>
              </a:spcAft>
              <a:buNone/>
              <a:defRPr sz="1000"/>
            </a:lvl1pPr>
          </a:lstStyle>
          <a:p>
            <a:pPr algn="l"/>
            <a:r>
              <a:rPr lang="da-DK" dirty="0"/>
              <a:t>Fornavn Efternavn</a:t>
            </a:r>
          </a:p>
          <a:p>
            <a:pPr algn="l"/>
            <a:r>
              <a:rPr lang="da-DK" dirty="0"/>
              <a:t>Professionshøjskolenavn</a:t>
            </a:r>
          </a:p>
          <a:p>
            <a:pPr algn="l"/>
            <a:r>
              <a:rPr lang="da-DK" dirty="0"/>
              <a:t>Adresse 123</a:t>
            </a:r>
          </a:p>
          <a:p>
            <a:pPr algn="l"/>
            <a:r>
              <a:rPr lang="da-DK" dirty="0"/>
              <a:t>1234 Bynavn</a:t>
            </a:r>
          </a:p>
        </p:txBody>
      </p:sp>
      <p:sp>
        <p:nvSpPr>
          <p:cNvPr id="13" name="Pladsholder til tekst 12">
            <a:extLst>
              <a:ext uri="{FF2B5EF4-FFF2-40B4-BE49-F238E27FC236}">
                <a16:creationId xmlns:a16="http://schemas.microsoft.com/office/drawing/2014/main" id="{2F5F916E-1CE8-B542-A605-5D4A2B543CE7}"/>
              </a:ext>
            </a:extLst>
          </p:cNvPr>
          <p:cNvSpPr>
            <a:spLocks noGrp="1"/>
          </p:cNvSpPr>
          <p:nvPr>
            <p:ph type="body" sz="quarter" idx="17" hasCustomPrompt="1"/>
          </p:nvPr>
        </p:nvSpPr>
        <p:spPr>
          <a:xfrm>
            <a:off x="4513086" y="2348797"/>
            <a:ext cx="3143250" cy="1731424"/>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41982284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elslide">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10204062"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7169149"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180439"/>
            <a:ext cx="1381125" cy="365125"/>
          </a:xfrm>
        </p:spPr>
        <p:txBody>
          <a:bodyPr/>
          <a:lstStyle/>
          <a:p>
            <a:fld id="{3431517C-6C6C-48FE-B2C8-FAF37906F1D4}"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80439"/>
            <a:ext cx="4397375" cy="365125"/>
          </a:xfrm>
        </p:spPr>
        <p:txBody>
          <a:bodyPr/>
          <a:lstStyle/>
          <a:p>
            <a:r>
              <a:rPr lang="sv-SE"/>
              <a:t>Efter idé af CFU, Absalon</a:t>
            </a:r>
            <a:endParaRPr lang="da-DK"/>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80439"/>
            <a:ext cx="1131146" cy="365125"/>
          </a:xfrm>
        </p:spPr>
        <p:txBody>
          <a:bodyPr/>
          <a:lstStyle/>
          <a:p>
            <a:fld id="{524AA346-F50D-4D42-AC45-CDC7643E9390}" type="slidenum">
              <a:rPr lang="da-DK" smtClean="0"/>
              <a:t>‹nr.›</a:t>
            </a:fld>
            <a:endParaRPr lang="da-DK" dirty="0"/>
          </a:p>
        </p:txBody>
      </p:sp>
      <p:sp>
        <p:nvSpPr>
          <p:cNvPr id="17" name="Pladsholder til tekst 16">
            <a:extLst>
              <a:ext uri="{FF2B5EF4-FFF2-40B4-BE49-F238E27FC236}">
                <a16:creationId xmlns:a16="http://schemas.microsoft.com/office/drawing/2014/main" id="{8DFA520C-2E5D-9215-00C6-D5684B42689F}"/>
              </a:ext>
            </a:extLst>
          </p:cNvPr>
          <p:cNvSpPr>
            <a:spLocks noGrp="1"/>
          </p:cNvSpPr>
          <p:nvPr>
            <p:ph type="body" sz="quarter" idx="13"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8344470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elslide m. foto">
    <p:bg>
      <p:bgRef idx="1001">
        <a:schemeClr val="bg2"/>
      </p:bgRef>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85FB2FE9-6EE8-F061-676A-604023FA75BE}"/>
              </a:ext>
            </a:extLst>
          </p:cNvPr>
          <p:cNvSpPr>
            <a:spLocks noGrp="1"/>
          </p:cNvSpPr>
          <p:nvPr>
            <p:ph type="pic" sz="quarter" idx="13"/>
          </p:nvPr>
        </p:nvSpPr>
        <p:spPr>
          <a:xfrm>
            <a:off x="127000" y="136525"/>
            <a:ext cx="11938000" cy="6584950"/>
          </a:xfrm>
          <a:prstGeom prst="roundRect">
            <a:avLst>
              <a:gd name="adj" fmla="val 2079"/>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7169150" cy="1413072"/>
          </a:xfrm>
        </p:spPr>
        <p:txBody>
          <a:bodyPr anchor="t" anchorCtr="0"/>
          <a:lstStyle>
            <a:lvl1pPr algn="l">
              <a:defRPr sz="5400">
                <a:solidFill>
                  <a:schemeClr val="tx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7169149" cy="3782010"/>
          </a:xfr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63595"/>
            <a:ext cx="1381125" cy="365125"/>
          </a:xfrm>
        </p:spPr>
        <p:txBody>
          <a:bodyPr/>
          <a:lstStyle/>
          <a:p>
            <a:fld id="{6DA00914-9881-447F-8C55-69CC5C13A7BA}"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63595"/>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63595"/>
            <a:ext cx="1131146" cy="365125"/>
          </a:xfrm>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0632AFDB-6078-CCBE-CF5C-ACFA3CF92738}"/>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8389718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dhold venstre, model højre">
    <p:bg>
      <p:bgRef idx="1001">
        <a:schemeClr val="bg2"/>
      </p:bgRef>
    </p:bg>
    <p:spTree>
      <p:nvGrpSpPr>
        <p:cNvPr id="1" name=""/>
        <p:cNvGrpSpPr/>
        <p:nvPr/>
      </p:nvGrpSpPr>
      <p:grpSpPr>
        <a:xfrm>
          <a:off x="0" y="0"/>
          <a:ext cx="0" cy="0"/>
          <a:chOff x="0" y="0"/>
          <a:chExt cx="0" cy="0"/>
        </a:xfrm>
      </p:grpSpPr>
      <p:sp>
        <p:nvSpPr>
          <p:cNvPr id="16" name="Pladsholder til tekst 18">
            <a:extLst>
              <a:ext uri="{FF2B5EF4-FFF2-40B4-BE49-F238E27FC236}">
                <a16:creationId xmlns:a16="http://schemas.microsoft.com/office/drawing/2014/main" id="{06C4C6EC-BBB8-8BF5-7D30-F4F0835536D8}"/>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accent1"/>
          </a:solidFill>
        </p:spPr>
        <p:txBody>
          <a:bodyPr>
            <a:normAutofit/>
          </a:bodyPr>
          <a:lstStyle>
            <a:lvl1pPr marL="0" indent="0">
              <a:buNone/>
              <a:defRPr sz="100"/>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CA4FBD4C-373D-4815-A2EC-32990784CC6F}"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17" name="Pladsholder til indhold 14">
            <a:extLst>
              <a:ext uri="{FF2B5EF4-FFF2-40B4-BE49-F238E27FC236}">
                <a16:creationId xmlns:a16="http://schemas.microsoft.com/office/drawing/2014/main" id="{AD420F9C-BD61-016A-BD77-D9962DCD7987}"/>
              </a:ext>
            </a:extLst>
          </p:cNvPr>
          <p:cNvSpPr>
            <a:spLocks noGrp="1"/>
          </p:cNvSpPr>
          <p:nvPr>
            <p:ph sz="quarter" idx="13" hasCustomPrompt="1"/>
          </p:nvPr>
        </p:nvSpPr>
        <p:spPr>
          <a:xfrm>
            <a:off x="6419850" y="404813"/>
            <a:ext cx="5400675" cy="5651500"/>
          </a:xfrm>
          <a:noFill/>
        </p:spPr>
        <p:txBody>
          <a:bodyPr lIns="720000" rIns="720000" bIns="2160000" anchor="ctr" anchorCtr="0">
            <a:normAutofit/>
          </a:bodyPr>
          <a:lstStyle>
            <a:lvl1pPr marL="0" indent="0" algn="ctr">
              <a:buNone/>
              <a:defRPr sz="1800"/>
            </a:lvl1pPr>
          </a:lstStyle>
          <a:p>
            <a:pPr lvl="0"/>
            <a:r>
              <a:rPr lang="da-DK" dirty="0"/>
              <a:t>Klik på billedikonet for at tilføje en model (</a:t>
            </a:r>
            <a:r>
              <a:rPr lang="da-DK" dirty="0" err="1"/>
              <a:t>CFUs</a:t>
            </a:r>
            <a:r>
              <a:rPr lang="da-DK" dirty="0"/>
              <a:t> femte element)</a:t>
            </a:r>
          </a:p>
        </p:txBody>
      </p:sp>
      <p:sp>
        <p:nvSpPr>
          <p:cNvPr id="7" name="Pladsholder til tekst 6">
            <a:extLst>
              <a:ext uri="{FF2B5EF4-FFF2-40B4-BE49-F238E27FC236}">
                <a16:creationId xmlns:a16="http://schemas.microsoft.com/office/drawing/2014/main" id="{84E2A52D-18D2-41B2-D7DD-D0BB44688791}"/>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048598631"/>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elslide m. fotomaske">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121184"/>
            <a:ext cx="1381125" cy="365125"/>
          </a:xfrm>
        </p:spPr>
        <p:txBody>
          <a:bodyPr/>
          <a:lstStyle/>
          <a:p>
            <a:fld id="{3CC8999F-BCA9-4384-B13D-E28001889141}" type="datetime1">
              <a:rPr lang="da-DK" smtClean="0"/>
              <a:t>07-12-2023</a:t>
            </a:fld>
            <a:endParaRPr lang="da-DK" dirty="0"/>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121184"/>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121185"/>
            <a:ext cx="1131146" cy="365125"/>
          </a:xfrm>
        </p:spPr>
        <p:txBody>
          <a:bodyPr/>
          <a:lstStyle/>
          <a:p>
            <a:fld id="{524AA346-F50D-4D42-AC45-CDC7643E9390}" type="slidenum">
              <a:rPr lang="da-DK" smtClean="0"/>
              <a:t>‹nr.›</a:t>
            </a:fld>
            <a:endParaRPr lang="da-DK" dirty="0"/>
          </a:p>
        </p:txBody>
      </p:sp>
      <p:sp>
        <p:nvSpPr>
          <p:cNvPr id="7" name="Pladsholder til billede 19">
            <a:extLst>
              <a:ext uri="{FF2B5EF4-FFF2-40B4-BE49-F238E27FC236}">
                <a16:creationId xmlns:a16="http://schemas.microsoft.com/office/drawing/2014/main" id="{1F9EF773-8F2D-1334-E194-11AAD18C7048}"/>
              </a:ext>
            </a:extLst>
          </p:cNvPr>
          <p:cNvSpPr>
            <a:spLocks noGrp="1"/>
          </p:cNvSpPr>
          <p:nvPr>
            <p:ph type="pic" sz="quarter" idx="13"/>
          </p:nvPr>
        </p:nvSpPr>
        <p:spPr>
          <a:xfrm>
            <a:off x="6029027" y="127000"/>
            <a:ext cx="5647243" cy="6604000"/>
          </a:xfrm>
          <a:custGeom>
            <a:avLst/>
            <a:gdLst>
              <a:gd name="connsiteX0" fmla="*/ 502954 w 5647243"/>
              <a:gd name="connsiteY0" fmla="*/ 0 h 6604000"/>
              <a:gd name="connsiteX1" fmla="*/ 2906960 w 5647243"/>
              <a:gd name="connsiteY1" fmla="*/ 0 h 6604000"/>
              <a:gd name="connsiteX2" fmla="*/ 2963222 w 5647243"/>
              <a:gd name="connsiteY2" fmla="*/ 55891 h 6604000"/>
              <a:gd name="connsiteX3" fmla="*/ 3408316 w 5647243"/>
              <a:gd name="connsiteY3" fmla="*/ 1281978 h 6604000"/>
              <a:gd name="connsiteX4" fmla="*/ 3209821 w 5647243"/>
              <a:gd name="connsiteY4" fmla="*/ 2007994 h 6604000"/>
              <a:gd name="connsiteX5" fmla="*/ 3341901 w 5647243"/>
              <a:gd name="connsiteY5" fmla="*/ 2247184 h 6604000"/>
              <a:gd name="connsiteX6" fmla="*/ 5644794 w 5647243"/>
              <a:gd name="connsiteY6" fmla="*/ 4765593 h 6604000"/>
              <a:gd name="connsiteX7" fmla="*/ 4684444 w 5647243"/>
              <a:gd name="connsiteY7" fmla="*/ 6586612 h 6604000"/>
              <a:gd name="connsiteX8" fmla="*/ 4658888 w 5647243"/>
              <a:gd name="connsiteY8" fmla="*/ 6604000 h 6604000"/>
              <a:gd name="connsiteX9" fmla="*/ 1808034 w 5647243"/>
              <a:gd name="connsiteY9" fmla="*/ 6604000 h 6604000"/>
              <a:gd name="connsiteX10" fmla="*/ 1797082 w 5647243"/>
              <a:gd name="connsiteY10" fmla="*/ 6596658 h 6604000"/>
              <a:gd name="connsiteX11" fmla="*/ 823585 w 5647243"/>
              <a:gd name="connsiteY11" fmla="*/ 4550179 h 6604000"/>
              <a:gd name="connsiteX12" fmla="*/ 1167320 w 5647243"/>
              <a:gd name="connsiteY12" fmla="*/ 3411701 h 6604000"/>
              <a:gd name="connsiteX13" fmla="*/ 950179 w 5647243"/>
              <a:gd name="connsiteY13" fmla="*/ 2734330 h 6604000"/>
              <a:gd name="connsiteX14" fmla="*/ 1730 w 5647243"/>
              <a:gd name="connsiteY14" fmla="*/ 1129770 h 6604000"/>
              <a:gd name="connsiteX15" fmla="*/ 439066 w 5647243"/>
              <a:gd name="connsiteY15" fmla="*/ 64247 h 66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7243" h="6604000">
                <a:moveTo>
                  <a:pt x="502954" y="0"/>
                </a:moveTo>
                <a:lnTo>
                  <a:pt x="2906960" y="0"/>
                </a:lnTo>
                <a:lnTo>
                  <a:pt x="2963222" y="55891"/>
                </a:lnTo>
                <a:cubicBezTo>
                  <a:pt x="3257691" y="377740"/>
                  <a:pt x="3429321" y="811865"/>
                  <a:pt x="3408316" y="1281978"/>
                </a:cubicBezTo>
                <a:cubicBezTo>
                  <a:pt x="3396583" y="1544584"/>
                  <a:pt x="3325984" y="1790638"/>
                  <a:pt x="3209821" y="2007994"/>
                </a:cubicBezTo>
                <a:cubicBezTo>
                  <a:pt x="3157128" y="2106577"/>
                  <a:pt x="3230318" y="2242199"/>
                  <a:pt x="3341901" y="2247184"/>
                </a:cubicBezTo>
                <a:cubicBezTo>
                  <a:pt x="4673242" y="2306669"/>
                  <a:pt x="5704281" y="3434198"/>
                  <a:pt x="5644794" y="4765593"/>
                </a:cubicBezTo>
                <a:cubicBezTo>
                  <a:pt x="5611333" y="5514503"/>
                  <a:pt x="5239949" y="6168392"/>
                  <a:pt x="4684444" y="6586612"/>
                </a:cubicBezTo>
                <a:lnTo>
                  <a:pt x="4658888" y="6604000"/>
                </a:lnTo>
                <a:lnTo>
                  <a:pt x="1808034" y="6604000"/>
                </a:lnTo>
                <a:lnTo>
                  <a:pt x="1797082" y="6596658"/>
                </a:lnTo>
                <a:cubicBezTo>
                  <a:pt x="1175213" y="6134787"/>
                  <a:pt x="786406" y="5382301"/>
                  <a:pt x="823585" y="4550179"/>
                </a:cubicBezTo>
                <a:cubicBezTo>
                  <a:pt x="842220" y="4133122"/>
                  <a:pt x="965649" y="3745532"/>
                  <a:pt x="1167320" y="3411701"/>
                </a:cubicBezTo>
                <a:cubicBezTo>
                  <a:pt x="1296893" y="3197206"/>
                  <a:pt x="1174729" y="2845271"/>
                  <a:pt x="950179" y="2734330"/>
                </a:cubicBezTo>
                <a:cubicBezTo>
                  <a:pt x="362451" y="2443966"/>
                  <a:pt x="-29394" y="1826374"/>
                  <a:pt x="1730" y="1129770"/>
                </a:cubicBezTo>
                <a:cubicBezTo>
                  <a:pt x="20110" y="718421"/>
                  <a:pt x="182932" y="347670"/>
                  <a:pt x="439066" y="64247"/>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p>
            <a:endParaRPr lang="da-DK" dirty="0"/>
          </a:p>
        </p:txBody>
      </p:sp>
      <p:sp>
        <p:nvSpPr>
          <p:cNvPr id="13" name="Pladsholder til tekst 12">
            <a:extLst>
              <a:ext uri="{FF2B5EF4-FFF2-40B4-BE49-F238E27FC236}">
                <a16:creationId xmlns:a16="http://schemas.microsoft.com/office/drawing/2014/main" id="{6B953F9A-D340-349E-B18F-14667D571944}"/>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5687527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elslide m. grafik">
    <p:bg>
      <p:bgRef idx="1001">
        <a:schemeClr val="bg2"/>
      </p:bgRef>
    </p:bg>
    <p:spTree>
      <p:nvGrpSpPr>
        <p:cNvPr id="1" name=""/>
        <p:cNvGrpSpPr/>
        <p:nvPr/>
      </p:nvGrpSpPr>
      <p:grpSpPr>
        <a:xfrm>
          <a:off x="0" y="0"/>
          <a:ext cx="0" cy="0"/>
          <a:chOff x="0" y="0"/>
          <a:chExt cx="0" cy="0"/>
        </a:xfrm>
      </p:grpSpPr>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119380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63595"/>
            <a:ext cx="1381125" cy="365125"/>
          </a:xfrm>
        </p:spPr>
        <p:txBody>
          <a:bodyPr/>
          <a:lstStyle/>
          <a:p>
            <a:fld id="{E2F3B5B6-D065-4936-B0C1-AC18261622AF}"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63595"/>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63595"/>
            <a:ext cx="1131146" cy="365125"/>
          </a:xfrm>
        </p:spPr>
        <p:txBody>
          <a:bodyPr/>
          <a:lstStyle/>
          <a:p>
            <a:fld id="{524AA346-F50D-4D42-AC45-CDC7643E9390}" type="slidenum">
              <a:rPr lang="da-DK" smtClean="0"/>
              <a:t>‹nr.›</a:t>
            </a:fld>
            <a:endParaRPr lang="da-DK"/>
          </a:p>
        </p:txBody>
      </p:sp>
      <p:sp>
        <p:nvSpPr>
          <p:cNvPr id="15" name="Pladsholder til indhold 14">
            <a:extLst>
              <a:ext uri="{FF2B5EF4-FFF2-40B4-BE49-F238E27FC236}">
                <a16:creationId xmlns:a16="http://schemas.microsoft.com/office/drawing/2014/main" id="{FF702B14-95FC-CAF1-7FF3-5A068B0D0B2C}"/>
              </a:ext>
            </a:extLst>
          </p:cNvPr>
          <p:cNvSpPr>
            <a:spLocks noGrp="1"/>
          </p:cNvSpPr>
          <p:nvPr>
            <p:ph sz="quarter" idx="13" hasCustomPrompt="1"/>
          </p:nvPr>
        </p:nvSpPr>
        <p:spPr>
          <a:xfrm>
            <a:off x="6419850" y="404813"/>
            <a:ext cx="5400675" cy="5651500"/>
          </a:xfrm>
          <a:noFill/>
        </p:spPr>
        <p:txBody>
          <a:bodyPr lIns="720000" rIns="720000" bIns="2160000" anchor="ctr" anchorCtr="0">
            <a:normAutofit/>
          </a:bodyPr>
          <a:lstStyle>
            <a:lvl1pPr marL="0" indent="0" algn="ctr">
              <a:buNone/>
              <a:defRPr sz="1800"/>
            </a:lvl1pPr>
          </a:lstStyle>
          <a:p>
            <a:pPr lvl="0"/>
            <a:r>
              <a:rPr lang="da-DK" dirty="0"/>
              <a:t>Klik på billedikonet for at tilføje en model (</a:t>
            </a:r>
            <a:r>
              <a:rPr lang="da-DK" dirty="0" err="1"/>
              <a:t>CFUs</a:t>
            </a:r>
            <a:r>
              <a:rPr lang="da-DK" dirty="0"/>
              <a:t> femte element)</a:t>
            </a:r>
          </a:p>
        </p:txBody>
      </p:sp>
      <p:sp>
        <p:nvSpPr>
          <p:cNvPr id="7" name="Pladsholder til tekst 6">
            <a:extLst>
              <a:ext uri="{FF2B5EF4-FFF2-40B4-BE49-F238E27FC236}">
                <a16:creationId xmlns:a16="http://schemas.microsoft.com/office/drawing/2014/main" id="{E8C2F95A-9B6B-29E5-26DD-E30D57FA9017}"/>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5424366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elslide m. foto højre">
    <p:bg>
      <p:bgRef idx="1001">
        <a:schemeClr val="bg2"/>
      </p:bgRef>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473E74D9-1546-4310-280F-D00AA31F158D}"/>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8" name="Afrundet rektangel 7">
            <a:extLst>
              <a:ext uri="{FF2B5EF4-FFF2-40B4-BE49-F238E27FC236}">
                <a16:creationId xmlns:a16="http://schemas.microsoft.com/office/drawing/2014/main" id="{8236A7BA-F132-4083-7275-F170A1ED80E0}"/>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5C3BFFE-5217-D82C-722F-FA1912BEE343}"/>
              </a:ext>
            </a:extLst>
          </p:cNvPr>
          <p:cNvSpPr>
            <a:spLocks noGrp="1"/>
          </p:cNvSpPr>
          <p:nvPr>
            <p:ph type="ctrTitle"/>
          </p:nvPr>
        </p:nvSpPr>
        <p:spPr>
          <a:xfrm>
            <a:off x="371475" y="331753"/>
            <a:ext cx="5400675" cy="1413072"/>
          </a:xfrm>
        </p:spPr>
        <p:txBody>
          <a:bodyPr anchor="t" anchorCtr="0"/>
          <a:lstStyle>
            <a:lvl1pPr algn="l">
              <a:defRPr sz="5400"/>
            </a:lvl1pPr>
          </a:lstStyle>
          <a:p>
            <a:r>
              <a:rPr lang="da-DK" dirty="0"/>
              <a:t>Klik for at redigere titeltypografien i masteren</a:t>
            </a:r>
          </a:p>
        </p:txBody>
      </p:sp>
      <p:sp>
        <p:nvSpPr>
          <p:cNvPr id="3" name="Undertitel 2">
            <a:extLst>
              <a:ext uri="{FF2B5EF4-FFF2-40B4-BE49-F238E27FC236}">
                <a16:creationId xmlns:a16="http://schemas.microsoft.com/office/drawing/2014/main" id="{BA6C5E4A-0E6C-1B8E-E0BC-5FCCEB591EA6}"/>
              </a:ext>
            </a:extLst>
          </p:cNvPr>
          <p:cNvSpPr>
            <a:spLocks noGrp="1"/>
          </p:cNvSpPr>
          <p:nvPr>
            <p:ph type="subTitle" idx="1"/>
          </p:nvPr>
        </p:nvSpPr>
        <p:spPr>
          <a:xfrm>
            <a:off x="371475" y="2086945"/>
            <a:ext cx="5400675" cy="378201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979CCFC8-90E9-1C03-7307-BDC669643169}"/>
              </a:ext>
            </a:extLst>
          </p:cNvPr>
          <p:cNvSpPr>
            <a:spLocks noGrp="1"/>
          </p:cNvSpPr>
          <p:nvPr>
            <p:ph type="dt" sz="half" idx="10"/>
          </p:nvPr>
        </p:nvSpPr>
        <p:spPr>
          <a:xfrm>
            <a:off x="9166419" y="7073119"/>
            <a:ext cx="1381125" cy="365125"/>
          </a:xfrm>
        </p:spPr>
        <p:txBody>
          <a:bodyPr/>
          <a:lstStyle/>
          <a:p>
            <a:fld id="{143D8424-4DAF-455E-9DA4-7DE38E678F9C}" type="datetime1">
              <a:rPr lang="da-DK" smtClean="0"/>
              <a:t>07-12-2023</a:t>
            </a:fld>
            <a:endParaRPr lang="da-DK"/>
          </a:p>
        </p:txBody>
      </p:sp>
      <p:sp>
        <p:nvSpPr>
          <p:cNvPr id="5" name="Pladsholder til sidefod 4">
            <a:extLst>
              <a:ext uri="{FF2B5EF4-FFF2-40B4-BE49-F238E27FC236}">
                <a16:creationId xmlns:a16="http://schemas.microsoft.com/office/drawing/2014/main" id="{85EE29C5-BAC0-935D-E2E9-72780AB9F026}"/>
              </a:ext>
            </a:extLst>
          </p:cNvPr>
          <p:cNvSpPr>
            <a:spLocks noGrp="1"/>
          </p:cNvSpPr>
          <p:nvPr>
            <p:ph type="ftr" sz="quarter" idx="11"/>
          </p:nvPr>
        </p:nvSpPr>
        <p:spPr>
          <a:xfrm>
            <a:off x="1644456" y="7073119"/>
            <a:ext cx="4397375" cy="365125"/>
          </a:xfrm>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E22F0DC8-AA9C-A78C-37CD-2183199DE993}"/>
              </a:ext>
            </a:extLst>
          </p:cNvPr>
          <p:cNvSpPr>
            <a:spLocks noGrp="1"/>
          </p:cNvSpPr>
          <p:nvPr>
            <p:ph type="sldNum" sz="quarter" idx="12"/>
          </p:nvPr>
        </p:nvSpPr>
        <p:spPr>
          <a:xfrm>
            <a:off x="10683875" y="7073119"/>
            <a:ext cx="1131146" cy="365125"/>
          </a:xfrm>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F35CED55-EB38-5335-25F5-3E10DF81BD53}"/>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4342370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genda m. foto">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hasCustomPrompt="1"/>
          </p:nvPr>
        </p:nvSpPr>
        <p:spPr>
          <a:xfrm>
            <a:off x="376979" y="383527"/>
            <a:ext cx="5395171" cy="674622"/>
          </a:xfrm>
        </p:spPr>
        <p:txBody>
          <a:bodyPr/>
          <a:lstStyle>
            <a:lvl1pPr>
              <a:defRPr sz="2600" spc="0" baseline="0"/>
            </a:lvl1pPr>
          </a:lstStyle>
          <a:p>
            <a:r>
              <a:rPr lang="da-DK" dirty="0"/>
              <a:t>Agenda</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hasCustomPrompt="1"/>
          </p:nvPr>
        </p:nvSpPr>
        <p:spPr>
          <a:xfrm>
            <a:off x="1635125" y="1419225"/>
            <a:ext cx="4137026" cy="457604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a-DK" dirty="0"/>
              <a:t>Oplæg v/ Fornavn Efternavn</a:t>
            </a:r>
          </a:p>
          <a:p>
            <a:pPr lvl="0"/>
            <a:r>
              <a:rPr lang="da-DK" dirty="0"/>
              <a:t>Diskussion i grupper</a:t>
            </a:r>
          </a:p>
          <a:p>
            <a:pPr lvl="0"/>
            <a:r>
              <a:rPr lang="da-DK" dirty="0"/>
              <a:t>Opsamling og afrunding</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68D71F18-F109-4080-BED2-A124D4634AD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indhold 2">
            <a:extLst>
              <a:ext uri="{FF2B5EF4-FFF2-40B4-BE49-F238E27FC236}">
                <a16:creationId xmlns:a16="http://schemas.microsoft.com/office/drawing/2014/main" id="{C72ED77E-41AA-F617-064E-C0601559E43F}"/>
              </a:ext>
            </a:extLst>
          </p:cNvPr>
          <p:cNvSpPr>
            <a:spLocks noGrp="1"/>
          </p:cNvSpPr>
          <p:nvPr>
            <p:ph idx="14" hasCustomPrompt="1"/>
          </p:nvPr>
        </p:nvSpPr>
        <p:spPr>
          <a:xfrm>
            <a:off x="371475" y="1419225"/>
            <a:ext cx="1136650" cy="4576049"/>
          </a:xfrm>
        </p:spPr>
        <p:txBody>
          <a:bodyPr/>
          <a:lstStyle>
            <a:lvl1pPr marL="0" indent="0">
              <a:buFont typeface="Arial" panose="020B0604020202020204" pitchFamily="34" charse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da-DK" dirty="0"/>
              <a:t>09.00</a:t>
            </a:r>
          </a:p>
          <a:p>
            <a:pPr lvl="0"/>
            <a:r>
              <a:rPr lang="da-DK" dirty="0"/>
              <a:t>09.30</a:t>
            </a:r>
          </a:p>
          <a:p>
            <a:pPr lvl="0"/>
            <a:r>
              <a:rPr lang="da-DK" dirty="0"/>
              <a:t>10.00</a:t>
            </a:r>
          </a:p>
        </p:txBody>
      </p:sp>
      <p:sp>
        <p:nvSpPr>
          <p:cNvPr id="8" name="Pladsholder til tekst 7">
            <a:extLst>
              <a:ext uri="{FF2B5EF4-FFF2-40B4-BE49-F238E27FC236}">
                <a16:creationId xmlns:a16="http://schemas.microsoft.com/office/drawing/2014/main" id="{2A8FF439-4BD0-0A3C-8CE5-904D02C88C35}"/>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1927117944"/>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 højre">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6159500" y="146048"/>
            <a:ext cx="5905500"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2E050C21-1EBC-44FA-902E-8A0150AE5007}"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0822F166-75AD-6AFD-381B-03A32834B9D6}"/>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504108771"/>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grid højre">
    <p:bg>
      <p:bgRef idx="1001">
        <a:schemeClr val="bg2"/>
      </p:bgRef>
    </p:bg>
    <p:spTree>
      <p:nvGrpSpPr>
        <p:cNvPr id="1" name=""/>
        <p:cNvGrpSpPr/>
        <p:nvPr/>
      </p:nvGrpSpPr>
      <p:grpSpPr>
        <a:xfrm>
          <a:off x="0" y="0"/>
          <a:ext cx="0" cy="0"/>
          <a:chOff x="0" y="0"/>
          <a:chExt cx="0" cy="0"/>
        </a:xfrm>
      </p:grpSpPr>
      <p:sp>
        <p:nvSpPr>
          <p:cNvPr id="7" name="Pladsholder til billede 13">
            <a:extLst>
              <a:ext uri="{FF2B5EF4-FFF2-40B4-BE49-F238E27FC236}">
                <a16:creationId xmlns:a16="http://schemas.microsoft.com/office/drawing/2014/main" id="{CA44D205-52AA-D9BF-EBB0-EDE3657CE2F9}"/>
              </a:ext>
            </a:extLst>
          </p:cNvPr>
          <p:cNvSpPr>
            <a:spLocks noGrp="1"/>
          </p:cNvSpPr>
          <p:nvPr>
            <p:ph type="pic" sz="quarter" idx="13"/>
          </p:nvPr>
        </p:nvSpPr>
        <p:spPr>
          <a:xfrm>
            <a:off x="6159502" y="127000"/>
            <a:ext cx="2889250" cy="3911599"/>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8" name="Pladsholder til billede 13">
            <a:extLst>
              <a:ext uri="{FF2B5EF4-FFF2-40B4-BE49-F238E27FC236}">
                <a16:creationId xmlns:a16="http://schemas.microsoft.com/office/drawing/2014/main" id="{F165F1EA-35E9-CEC0-8E37-AAF200B01F69}"/>
              </a:ext>
            </a:extLst>
          </p:cNvPr>
          <p:cNvSpPr>
            <a:spLocks noGrp="1"/>
          </p:cNvSpPr>
          <p:nvPr>
            <p:ph type="pic" sz="quarter" idx="15"/>
          </p:nvPr>
        </p:nvSpPr>
        <p:spPr>
          <a:xfrm>
            <a:off x="9185083" y="2838449"/>
            <a:ext cx="2889250" cy="3892551"/>
          </a:xfrm>
          <a:prstGeom prst="roundRect">
            <a:avLst>
              <a:gd name="adj" fmla="val 2447"/>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5" name="Pladsholder til billede 13">
            <a:extLst>
              <a:ext uri="{FF2B5EF4-FFF2-40B4-BE49-F238E27FC236}">
                <a16:creationId xmlns:a16="http://schemas.microsoft.com/office/drawing/2014/main" id="{50237A11-F57E-3BF9-BA99-924584FA77EA}"/>
              </a:ext>
            </a:extLst>
          </p:cNvPr>
          <p:cNvSpPr>
            <a:spLocks noGrp="1"/>
          </p:cNvSpPr>
          <p:nvPr>
            <p:ph type="pic" sz="quarter" idx="16"/>
          </p:nvPr>
        </p:nvSpPr>
        <p:spPr>
          <a:xfrm>
            <a:off x="6159502" y="4165600"/>
            <a:ext cx="2889250" cy="2574923"/>
          </a:xfrm>
          <a:prstGeom prst="roundRect">
            <a:avLst>
              <a:gd name="adj" fmla="val 2447"/>
            </a:avLst>
          </a:prstGeom>
          <a:blipFill dpi="0" rotWithShape="1">
            <a:blip r:embed="rId4"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6" name="Pladsholder til billede 13">
            <a:extLst>
              <a:ext uri="{FF2B5EF4-FFF2-40B4-BE49-F238E27FC236}">
                <a16:creationId xmlns:a16="http://schemas.microsoft.com/office/drawing/2014/main" id="{FB96DE14-EC6A-444A-35DB-05ACA84DBDEC}"/>
              </a:ext>
            </a:extLst>
          </p:cNvPr>
          <p:cNvSpPr>
            <a:spLocks noGrp="1"/>
          </p:cNvSpPr>
          <p:nvPr>
            <p:ph type="pic" sz="quarter" idx="17"/>
          </p:nvPr>
        </p:nvSpPr>
        <p:spPr>
          <a:xfrm>
            <a:off x="9185083" y="127001"/>
            <a:ext cx="2879919" cy="2565400"/>
          </a:xfrm>
          <a:prstGeom prst="roundRect">
            <a:avLst>
              <a:gd name="adj" fmla="val 2447"/>
            </a:avLst>
          </a:prstGeom>
          <a:blipFill dpi="0" rotWithShape="1">
            <a:blip r:embed="rId5"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a:xfrm>
            <a:off x="9166419" y="7225594"/>
            <a:ext cx="1381125" cy="365125"/>
          </a:xfrm>
        </p:spPr>
        <p:txBody>
          <a:bodyPr/>
          <a:lstStyle/>
          <a:p>
            <a:fld id="{D034137E-7F9E-4C27-89F3-3CDF8FA6A263}" type="datetime1">
              <a:rPr lang="da-DK" smtClean="0"/>
              <a:t>07-12-2023</a:t>
            </a:fld>
            <a:endParaRPr lang="da-DK" dirty="0"/>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9" name="Pladsholder til tekst 8">
            <a:extLst>
              <a:ext uri="{FF2B5EF4-FFF2-40B4-BE49-F238E27FC236}">
                <a16:creationId xmlns:a16="http://schemas.microsoft.com/office/drawing/2014/main" id="{BA07276A-49C8-6A6D-CFDC-7D410170930E}"/>
              </a:ext>
            </a:extLst>
          </p:cNvPr>
          <p:cNvSpPr>
            <a:spLocks noGrp="1"/>
          </p:cNvSpPr>
          <p:nvPr>
            <p:ph type="body" sz="quarter" idx="18"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72661107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Indhold venstre, model højre">
    <p:bg>
      <p:bgRef idx="1001">
        <a:schemeClr val="bg2"/>
      </p:bgRef>
    </p:bg>
    <p:spTree>
      <p:nvGrpSpPr>
        <p:cNvPr id="1" name=""/>
        <p:cNvGrpSpPr/>
        <p:nvPr/>
      </p:nvGrpSpPr>
      <p:grpSpPr>
        <a:xfrm>
          <a:off x="0" y="0"/>
          <a:ext cx="0" cy="0"/>
          <a:chOff x="0" y="0"/>
          <a:chExt cx="0" cy="0"/>
        </a:xfrm>
      </p:grpSpPr>
      <p:sp>
        <p:nvSpPr>
          <p:cNvPr id="16" name="Pladsholder til tekst 18">
            <a:extLst>
              <a:ext uri="{FF2B5EF4-FFF2-40B4-BE49-F238E27FC236}">
                <a16:creationId xmlns:a16="http://schemas.microsoft.com/office/drawing/2014/main" id="{06C4C6EC-BBB8-8BF5-7D30-F4F0835536D8}"/>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tx1"/>
          </a:solidFill>
        </p:spPr>
        <p:txBody>
          <a:bodyPr>
            <a:normAutofit/>
          </a:bodyPr>
          <a:lstStyle>
            <a:lvl1pPr marL="0" indent="0">
              <a:buNone/>
              <a:defRPr sz="100">
                <a:solidFill>
                  <a:schemeClr val="accent1"/>
                </a:solidFill>
              </a:defRPr>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lvl1pPr>
              <a:defRPr>
                <a:solidFill>
                  <a:schemeClr val="accent1"/>
                </a:solidFill>
              </a:defRPr>
            </a:lvl1pPr>
          </a:lstStyle>
          <a:p>
            <a:fld id="{F89F52F0-4E27-44B4-A368-6055A66305D1}"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lvl1pPr>
              <a:defRPr>
                <a:solidFill>
                  <a:schemeClr val="accent1"/>
                </a:solidFill>
              </a:defRPr>
            </a:lvl1pPr>
          </a:lstStyle>
          <a:p>
            <a:fld id="{524AA346-F50D-4D42-AC45-CDC7643E9390}" type="slidenum">
              <a:rPr lang="da-DK" smtClean="0"/>
              <a:pPr/>
              <a:t>‹nr.›</a:t>
            </a:fld>
            <a:endParaRPr lang="da-DK"/>
          </a:p>
        </p:txBody>
      </p:sp>
      <p:sp>
        <p:nvSpPr>
          <p:cNvPr id="17" name="Pladsholder til indhold 14">
            <a:extLst>
              <a:ext uri="{FF2B5EF4-FFF2-40B4-BE49-F238E27FC236}">
                <a16:creationId xmlns:a16="http://schemas.microsoft.com/office/drawing/2014/main" id="{AD420F9C-BD61-016A-BD77-D9962DCD7987}"/>
              </a:ext>
            </a:extLst>
          </p:cNvPr>
          <p:cNvSpPr>
            <a:spLocks noGrp="1"/>
          </p:cNvSpPr>
          <p:nvPr>
            <p:ph sz="quarter" idx="13" hasCustomPrompt="1"/>
          </p:nvPr>
        </p:nvSpPr>
        <p:spPr>
          <a:xfrm>
            <a:off x="6419850" y="404813"/>
            <a:ext cx="5400675" cy="5651500"/>
          </a:xfrm>
          <a:noFill/>
        </p:spPr>
        <p:txBody>
          <a:bodyPr lIns="720000" rIns="720000" bIns="2160000" anchor="ctr" anchorCtr="0">
            <a:normAutofit/>
          </a:bodyPr>
          <a:lstStyle>
            <a:lvl1pPr marL="0" indent="0" algn="ctr">
              <a:buNone/>
              <a:defRPr sz="1800">
                <a:solidFill>
                  <a:schemeClr val="accent1"/>
                </a:solidFill>
              </a:defRPr>
            </a:lvl1pPr>
          </a:lstStyle>
          <a:p>
            <a:pPr lvl="0"/>
            <a:r>
              <a:rPr lang="da-DK" dirty="0"/>
              <a:t>Klik på billedikonet for at tilføje en model (</a:t>
            </a:r>
            <a:r>
              <a:rPr lang="da-DK" dirty="0" err="1"/>
              <a:t>CFUs</a:t>
            </a:r>
            <a:r>
              <a:rPr lang="da-DK" dirty="0"/>
              <a:t> femte element)</a:t>
            </a:r>
          </a:p>
        </p:txBody>
      </p:sp>
      <p:sp>
        <p:nvSpPr>
          <p:cNvPr id="7" name="Pladsholder til tekst 6">
            <a:extLst>
              <a:ext uri="{FF2B5EF4-FFF2-40B4-BE49-F238E27FC236}">
                <a16:creationId xmlns:a16="http://schemas.microsoft.com/office/drawing/2014/main" id="{9A503413-AD5C-BEE1-F9B0-6BD672EA1EC7}"/>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387586641"/>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maske 1 højre">
    <p:bg>
      <p:bgRef idx="1001">
        <a:schemeClr val="bg2"/>
      </p:bgRef>
    </p:bg>
    <p:spTree>
      <p:nvGrpSpPr>
        <p:cNvPr id="1" name=""/>
        <p:cNvGrpSpPr/>
        <p:nvPr/>
      </p:nvGrpSpPr>
      <p:grpSpPr>
        <a:xfrm>
          <a:off x="0" y="0"/>
          <a:ext cx="0" cy="0"/>
          <a:chOff x="0" y="0"/>
          <a:chExt cx="0" cy="0"/>
        </a:xfrm>
      </p:grpSpPr>
      <p:sp>
        <p:nvSpPr>
          <p:cNvPr id="19" name="Pladsholder til tekst 18">
            <a:extLst>
              <a:ext uri="{FF2B5EF4-FFF2-40B4-BE49-F238E27FC236}">
                <a16:creationId xmlns:a16="http://schemas.microsoft.com/office/drawing/2014/main" id="{F48D8634-1E7E-3B6A-D5A7-77EEFB587414}"/>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tx1"/>
          </a:solidFill>
        </p:spPr>
        <p:txBody>
          <a:bodyPr>
            <a:normAutofit/>
          </a:bodyPr>
          <a:lstStyle>
            <a:lvl1pPr marL="0" indent="0">
              <a:buNone/>
              <a:defRPr sz="100">
                <a:solidFill>
                  <a:schemeClr val="accent1"/>
                </a:solidFill>
              </a:defRPr>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lvl1pPr>
              <a:defRPr>
                <a:solidFill>
                  <a:schemeClr val="accent1"/>
                </a:solidFill>
              </a:defRPr>
            </a:lvl1pPr>
          </a:lstStyle>
          <a:p>
            <a:fld id="{308A2915-6302-42FC-AEB6-D944848A232D}"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lvl1pPr>
              <a:defRPr>
                <a:solidFill>
                  <a:schemeClr val="accent1"/>
                </a:solidFill>
              </a:defRPr>
            </a:lvl1pPr>
          </a:lstStyle>
          <a:p>
            <a:fld id="{524AA346-F50D-4D42-AC45-CDC7643E9390}" type="slidenum">
              <a:rPr lang="da-DK" smtClean="0"/>
              <a:pPr/>
              <a:t>‹nr.›</a:t>
            </a:fld>
            <a:endParaRPr lang="da-DK"/>
          </a:p>
        </p:txBody>
      </p:sp>
      <p:sp>
        <p:nvSpPr>
          <p:cNvPr id="17" name="Pladsholder til billede 16">
            <a:extLst>
              <a:ext uri="{FF2B5EF4-FFF2-40B4-BE49-F238E27FC236}">
                <a16:creationId xmlns:a16="http://schemas.microsoft.com/office/drawing/2014/main" id="{6572809E-F74F-8C4E-DD49-A6D817B634A1}"/>
              </a:ext>
            </a:extLst>
          </p:cNvPr>
          <p:cNvSpPr>
            <a:spLocks noGrp="1"/>
          </p:cNvSpPr>
          <p:nvPr>
            <p:ph type="pic" sz="quarter" idx="13"/>
          </p:nvPr>
        </p:nvSpPr>
        <p:spPr>
          <a:xfrm>
            <a:off x="6485387" y="664411"/>
            <a:ext cx="5056979" cy="5333023"/>
          </a:xfrm>
          <a:custGeom>
            <a:avLst/>
            <a:gdLst>
              <a:gd name="connsiteX0" fmla="*/ 1272000 w 5056979"/>
              <a:gd name="connsiteY0" fmla="*/ 270 h 5333023"/>
              <a:gd name="connsiteX1" fmla="*/ 2416777 w 5056979"/>
              <a:gd name="connsiteY1" fmla="*/ 640204 h 5333023"/>
              <a:gd name="connsiteX2" fmla="*/ 2722993 w 5056979"/>
              <a:gd name="connsiteY2" fmla="*/ 739789 h 5333023"/>
              <a:gd name="connsiteX3" fmla="*/ 2964767 w 5056979"/>
              <a:gd name="connsiteY3" fmla="*/ 650985 h 5333023"/>
              <a:gd name="connsiteX4" fmla="*/ 4994827 w 5056979"/>
              <a:gd name="connsiteY4" fmla="*/ 1788081 h 5333023"/>
              <a:gd name="connsiteX5" fmla="*/ 4166790 w 5056979"/>
              <a:gd name="connsiteY5" fmla="*/ 3695790 h 5333023"/>
              <a:gd name="connsiteX6" fmla="*/ 4046857 w 5056979"/>
              <a:gd name="connsiteY6" fmla="*/ 3900102 h 5333023"/>
              <a:gd name="connsiteX7" fmla="*/ 3028106 w 5056979"/>
              <a:gd name="connsiteY7" fmla="*/ 5280268 h 5333023"/>
              <a:gd name="connsiteX8" fmla="*/ 1302844 w 5056979"/>
              <a:gd name="connsiteY8" fmla="*/ 4313894 h 5333023"/>
              <a:gd name="connsiteX9" fmla="*/ 1774918 w 5056979"/>
              <a:gd name="connsiteY9" fmla="*/ 2842819 h 5333023"/>
              <a:gd name="connsiteX10" fmla="*/ 1827665 w 5056979"/>
              <a:gd name="connsiteY10" fmla="*/ 2680249 h 5333023"/>
              <a:gd name="connsiteX11" fmla="*/ 1817128 w 5056979"/>
              <a:gd name="connsiteY11" fmla="*/ 2641093 h 5333023"/>
              <a:gd name="connsiteX12" fmla="*/ 1649984 w 5056979"/>
              <a:gd name="connsiteY12" fmla="*/ 2546051 h 5333023"/>
              <a:gd name="connsiteX13" fmla="*/ 49019 w 5056979"/>
              <a:gd name="connsiteY13" fmla="*/ 1649296 h 5333023"/>
              <a:gd name="connsiteX14" fmla="*/ 945779 w 5056979"/>
              <a:gd name="connsiteY14" fmla="*/ 48947 h 5333023"/>
              <a:gd name="connsiteX15" fmla="*/ 1272000 w 5056979"/>
              <a:gd name="connsiteY15" fmla="*/ 270 h 533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979" h="5333023">
                <a:moveTo>
                  <a:pt x="1272000" y="270"/>
                </a:moveTo>
                <a:cubicBezTo>
                  <a:pt x="1739897" y="-9305"/>
                  <a:pt x="2179955" y="236754"/>
                  <a:pt x="2416777" y="640204"/>
                </a:cubicBezTo>
                <a:cubicBezTo>
                  <a:pt x="2477766" y="744101"/>
                  <a:pt x="2613482" y="790015"/>
                  <a:pt x="2722993" y="739789"/>
                </a:cubicBezTo>
                <a:cubicBezTo>
                  <a:pt x="2799975" y="704478"/>
                  <a:pt x="2880681" y="674671"/>
                  <a:pt x="2964767" y="650985"/>
                </a:cubicBezTo>
                <a:cubicBezTo>
                  <a:pt x="3839351" y="404619"/>
                  <a:pt x="4748233" y="913713"/>
                  <a:pt x="4994827" y="1788081"/>
                </a:cubicBezTo>
                <a:cubicBezTo>
                  <a:pt x="5210678" y="2553524"/>
                  <a:pt x="4847428" y="3345152"/>
                  <a:pt x="4166790" y="3695790"/>
                </a:cubicBezTo>
                <a:cubicBezTo>
                  <a:pt x="4091141" y="3734761"/>
                  <a:pt x="4044672" y="3815045"/>
                  <a:pt x="4046857" y="3900102"/>
                </a:cubicBezTo>
                <a:cubicBezTo>
                  <a:pt x="4062902" y="4523991"/>
                  <a:pt x="3656512" y="5103251"/>
                  <a:pt x="3028106" y="5280268"/>
                </a:cubicBezTo>
                <a:cubicBezTo>
                  <a:pt x="2284822" y="5489669"/>
                  <a:pt x="1512404" y="5056976"/>
                  <a:pt x="1302844" y="4313894"/>
                </a:cubicBezTo>
                <a:cubicBezTo>
                  <a:pt x="1145709" y="3756695"/>
                  <a:pt x="1349668" y="3183171"/>
                  <a:pt x="1774918" y="2842819"/>
                </a:cubicBezTo>
                <a:cubicBezTo>
                  <a:pt x="1823276" y="2804113"/>
                  <a:pt x="1844478" y="2739861"/>
                  <a:pt x="1827665" y="2680249"/>
                </a:cubicBezTo>
                <a:cubicBezTo>
                  <a:pt x="1823985" y="2667204"/>
                  <a:pt x="1820476" y="2654150"/>
                  <a:pt x="1817128" y="2641093"/>
                </a:cubicBezTo>
                <a:cubicBezTo>
                  <a:pt x="1798675" y="2569017"/>
                  <a:pt x="1721608" y="2525869"/>
                  <a:pt x="1649984" y="2546051"/>
                </a:cubicBezTo>
                <a:cubicBezTo>
                  <a:pt x="960254" y="2740340"/>
                  <a:pt x="243479" y="2338850"/>
                  <a:pt x="49019" y="1649296"/>
                </a:cubicBezTo>
                <a:cubicBezTo>
                  <a:pt x="-145443" y="959742"/>
                  <a:pt x="256051" y="243242"/>
                  <a:pt x="945779" y="48947"/>
                </a:cubicBezTo>
                <a:cubicBezTo>
                  <a:pt x="1054565" y="18303"/>
                  <a:pt x="1164023" y="2480"/>
                  <a:pt x="1272000" y="27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solidFill>
                  <a:schemeClr val="accent1"/>
                </a:solidFill>
              </a:defRPr>
            </a:lvl1pPr>
          </a:lstStyle>
          <a:p>
            <a:endParaRPr lang="da-DK" dirty="0"/>
          </a:p>
        </p:txBody>
      </p:sp>
      <p:sp>
        <p:nvSpPr>
          <p:cNvPr id="7" name="Pladsholder til tekst 6">
            <a:extLst>
              <a:ext uri="{FF2B5EF4-FFF2-40B4-BE49-F238E27FC236}">
                <a16:creationId xmlns:a16="http://schemas.microsoft.com/office/drawing/2014/main" id="{AF2A4E54-A78B-98C4-6C86-657587D140B3}"/>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2875867867"/>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Indhold venstre, fotomaske 2 højre">
    <p:bg>
      <p:bgRef idx="1001">
        <a:schemeClr val="bg2"/>
      </p:bgRef>
    </p:bg>
    <p:spTree>
      <p:nvGrpSpPr>
        <p:cNvPr id="1" name=""/>
        <p:cNvGrpSpPr/>
        <p:nvPr/>
      </p:nvGrpSpPr>
      <p:grpSpPr>
        <a:xfrm>
          <a:off x="0" y="0"/>
          <a:ext cx="0" cy="0"/>
          <a:chOff x="0" y="0"/>
          <a:chExt cx="0" cy="0"/>
        </a:xfrm>
      </p:grpSpPr>
      <p:sp>
        <p:nvSpPr>
          <p:cNvPr id="26" name="Pladsholder til tekst 18">
            <a:extLst>
              <a:ext uri="{FF2B5EF4-FFF2-40B4-BE49-F238E27FC236}">
                <a16:creationId xmlns:a16="http://schemas.microsoft.com/office/drawing/2014/main" id="{CC755799-538F-7FFC-DB92-9B2842FC542D}"/>
              </a:ext>
            </a:extLst>
          </p:cNvPr>
          <p:cNvSpPr>
            <a:spLocks noGrp="1"/>
          </p:cNvSpPr>
          <p:nvPr>
            <p:ph type="body" sz="quarter" idx="14" hasCustomPrompt="1"/>
          </p:nvPr>
        </p:nvSpPr>
        <p:spPr>
          <a:xfrm>
            <a:off x="6159500" y="127000"/>
            <a:ext cx="5905499" cy="6604000"/>
          </a:xfrm>
          <a:prstGeom prst="roundRect">
            <a:avLst>
              <a:gd name="adj" fmla="val 2521"/>
            </a:avLst>
          </a:prstGeom>
          <a:solidFill>
            <a:schemeClr val="tx1"/>
          </a:solidFill>
        </p:spPr>
        <p:txBody>
          <a:bodyPr>
            <a:normAutofit/>
          </a:bodyPr>
          <a:lstStyle>
            <a:lvl1pPr marL="0" indent="0">
              <a:buNone/>
              <a:defRPr sz="100">
                <a:solidFill>
                  <a:schemeClr val="accent1"/>
                </a:solidFill>
              </a:defRPr>
            </a:lvl1pPr>
          </a:lstStyle>
          <a:p>
            <a:pPr lvl="0"/>
            <a:r>
              <a:rPr lang="da-DK" dirty="0"/>
              <a:t>  </a:t>
            </a:r>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1270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3769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3769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FA6196B1-DD65-41B6-A24D-0F95A36C701C}"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25" name="Pladsholder til billede 24">
            <a:extLst>
              <a:ext uri="{FF2B5EF4-FFF2-40B4-BE49-F238E27FC236}">
                <a16:creationId xmlns:a16="http://schemas.microsoft.com/office/drawing/2014/main" id="{B6894596-5872-F30C-F0B3-C1788F0745AA}"/>
              </a:ext>
            </a:extLst>
          </p:cNvPr>
          <p:cNvSpPr>
            <a:spLocks noGrp="1"/>
          </p:cNvSpPr>
          <p:nvPr>
            <p:ph type="pic" sz="quarter" idx="13"/>
          </p:nvPr>
        </p:nvSpPr>
        <p:spPr>
          <a:xfrm>
            <a:off x="6753054" y="127000"/>
            <a:ext cx="5321281" cy="6604000"/>
          </a:xfrm>
          <a:custGeom>
            <a:avLst/>
            <a:gdLst>
              <a:gd name="connsiteX0" fmla="*/ 832445 w 5321281"/>
              <a:gd name="connsiteY0" fmla="*/ 0 h 6604000"/>
              <a:gd name="connsiteX1" fmla="*/ 3862062 w 5321281"/>
              <a:gd name="connsiteY1" fmla="*/ 0 h 6604000"/>
              <a:gd name="connsiteX2" fmla="*/ 4007012 w 5321281"/>
              <a:gd name="connsiteY2" fmla="*/ 131606 h 6604000"/>
              <a:gd name="connsiteX3" fmla="*/ 4694505 w 5321281"/>
              <a:gd name="connsiteY3" fmla="*/ 1789681 h 6604000"/>
              <a:gd name="connsiteX4" fmla="*/ 4854820 w 5321281"/>
              <a:gd name="connsiteY4" fmla="*/ 2006606 h 6604000"/>
              <a:gd name="connsiteX5" fmla="*/ 5098651 w 5321281"/>
              <a:gd name="connsiteY5" fmla="*/ 2090004 h 6604000"/>
              <a:gd name="connsiteX6" fmla="*/ 5321281 w 5321281"/>
              <a:gd name="connsiteY6" fmla="*/ 2186806 h 6604000"/>
              <a:gd name="connsiteX7" fmla="*/ 5321281 w 5321281"/>
              <a:gd name="connsiteY7" fmla="*/ 6604000 h 6604000"/>
              <a:gd name="connsiteX8" fmla="*/ 1122597 w 5321281"/>
              <a:gd name="connsiteY8" fmla="*/ 6604000 h 6604000"/>
              <a:gd name="connsiteX9" fmla="*/ 1119834 w 5321281"/>
              <a:gd name="connsiteY9" fmla="*/ 6599459 h 6604000"/>
              <a:gd name="connsiteX10" fmla="*/ 732973 w 5321281"/>
              <a:gd name="connsiteY10" fmla="*/ 5074058 h 6604000"/>
              <a:gd name="connsiteX11" fmla="*/ 919972 w 5321281"/>
              <a:gd name="connsiteY11" fmla="*/ 3994396 h 6604000"/>
              <a:gd name="connsiteX12" fmla="*/ 802325 w 5321281"/>
              <a:gd name="connsiteY12" fmla="*/ 3555066 h 6604000"/>
              <a:gd name="connsiteX13" fmla="*/ 0 w 5321281"/>
              <a:gd name="connsiteY13" fmla="*/ 1789681 h 6604000"/>
              <a:gd name="connsiteX14" fmla="*/ 687495 w 5321281"/>
              <a:gd name="connsiteY14" fmla="*/ 131606 h 66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21281" h="6604000">
                <a:moveTo>
                  <a:pt x="832445" y="0"/>
                </a:moveTo>
                <a:lnTo>
                  <a:pt x="3862062" y="0"/>
                </a:lnTo>
                <a:lnTo>
                  <a:pt x="4007012" y="131606"/>
                </a:lnTo>
                <a:cubicBezTo>
                  <a:pt x="4431781" y="555945"/>
                  <a:pt x="4694505" y="1142163"/>
                  <a:pt x="4694505" y="1789681"/>
                </a:cubicBezTo>
                <a:cubicBezTo>
                  <a:pt x="4694505" y="1889107"/>
                  <a:pt x="4759539" y="1978274"/>
                  <a:pt x="4854820" y="2006606"/>
                </a:cubicBezTo>
                <a:cubicBezTo>
                  <a:pt x="4937547" y="2031210"/>
                  <a:pt x="5018873" y="2059058"/>
                  <a:pt x="5098651" y="2090004"/>
                </a:cubicBezTo>
                <a:lnTo>
                  <a:pt x="5321281" y="2186806"/>
                </a:lnTo>
                <a:lnTo>
                  <a:pt x="5321281" y="6604000"/>
                </a:lnTo>
                <a:lnTo>
                  <a:pt x="1122597" y="6604000"/>
                </a:lnTo>
                <a:lnTo>
                  <a:pt x="1119834" y="6599459"/>
                </a:lnTo>
                <a:cubicBezTo>
                  <a:pt x="873115" y="6146013"/>
                  <a:pt x="732973" y="5626374"/>
                  <a:pt x="732973" y="5074058"/>
                </a:cubicBezTo>
                <a:cubicBezTo>
                  <a:pt x="732973" y="4695189"/>
                  <a:pt x="798916" y="4331691"/>
                  <a:pt x="919972" y="3994396"/>
                </a:cubicBezTo>
                <a:cubicBezTo>
                  <a:pt x="975700" y="3839121"/>
                  <a:pt x="926528" y="3663634"/>
                  <a:pt x="802325" y="3555066"/>
                </a:cubicBezTo>
                <a:cubicBezTo>
                  <a:pt x="310576" y="3125256"/>
                  <a:pt x="0" y="2493698"/>
                  <a:pt x="0" y="1789681"/>
                </a:cubicBezTo>
                <a:cubicBezTo>
                  <a:pt x="1" y="1142163"/>
                  <a:pt x="262726" y="555945"/>
                  <a:pt x="687495" y="131606"/>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solidFill>
                  <a:schemeClr val="accent1"/>
                </a:solidFill>
              </a:defRPr>
            </a:lvl1pPr>
          </a:lstStyle>
          <a:p>
            <a:endParaRPr lang="da-DK" dirty="0"/>
          </a:p>
        </p:txBody>
      </p:sp>
      <p:sp>
        <p:nvSpPr>
          <p:cNvPr id="7" name="Pladsholder til tekst 6">
            <a:extLst>
              <a:ext uri="{FF2B5EF4-FFF2-40B4-BE49-F238E27FC236}">
                <a16:creationId xmlns:a16="http://schemas.microsoft.com/office/drawing/2014/main" id="{76A40465-4851-D508-8232-250C35B47B87}"/>
              </a:ext>
            </a:extLst>
          </p:cNvPr>
          <p:cNvSpPr>
            <a:spLocks noGrp="1"/>
          </p:cNvSpPr>
          <p:nvPr>
            <p:ph type="body" sz="quarter" idx="15"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659205047"/>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Foto venstre, indhold højre">
    <p:bg>
      <p:bgRef idx="1001">
        <a:schemeClr val="bg2"/>
      </p:bgRef>
    </p:bg>
    <p:spTree>
      <p:nvGrpSpPr>
        <p:cNvPr id="1" name=""/>
        <p:cNvGrpSpPr/>
        <p:nvPr/>
      </p:nvGrpSpPr>
      <p:grpSpPr>
        <a:xfrm>
          <a:off x="0" y="0"/>
          <a:ext cx="0" cy="0"/>
          <a:chOff x="0" y="0"/>
          <a:chExt cx="0" cy="0"/>
        </a:xfrm>
      </p:grpSpPr>
      <p:sp>
        <p:nvSpPr>
          <p:cNvPr id="9" name="Pladsholder til billede 13">
            <a:extLst>
              <a:ext uri="{FF2B5EF4-FFF2-40B4-BE49-F238E27FC236}">
                <a16:creationId xmlns:a16="http://schemas.microsoft.com/office/drawing/2014/main" id="{77E51E0B-A7D1-4690-B82E-73E8B5CD1133}"/>
              </a:ext>
            </a:extLst>
          </p:cNvPr>
          <p:cNvSpPr>
            <a:spLocks noGrp="1"/>
          </p:cNvSpPr>
          <p:nvPr>
            <p:ph type="pic" sz="quarter" idx="13"/>
          </p:nvPr>
        </p:nvSpPr>
        <p:spPr>
          <a:xfrm>
            <a:off x="136331" y="146048"/>
            <a:ext cx="5886838" cy="6584951"/>
          </a:xfrm>
          <a:prstGeom prst="roundRect">
            <a:avLst>
              <a:gd name="adj" fmla="val 2447"/>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p>
            <a:endParaRPr lang="da-DK" dirty="0"/>
          </a:p>
        </p:txBody>
      </p:sp>
      <p:sp>
        <p:nvSpPr>
          <p:cNvPr id="10" name="Afrundet rektangel 9">
            <a:extLst>
              <a:ext uri="{FF2B5EF4-FFF2-40B4-BE49-F238E27FC236}">
                <a16:creationId xmlns:a16="http://schemas.microsoft.com/office/drawing/2014/main" id="{5204F017-B051-E9DC-9219-F8471A83AE4D}"/>
              </a:ext>
            </a:extLst>
          </p:cNvPr>
          <p:cNvSpPr/>
          <p:nvPr userDrawn="1"/>
        </p:nvSpPr>
        <p:spPr>
          <a:xfrm>
            <a:off x="6159500" y="136525"/>
            <a:ext cx="5905500" cy="6584950"/>
          </a:xfrm>
          <a:prstGeom prst="roundRect">
            <a:avLst>
              <a:gd name="adj" fmla="val 2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A41F01F-6519-4329-0DA8-7804E75BD65F}"/>
              </a:ext>
            </a:extLst>
          </p:cNvPr>
          <p:cNvSpPr>
            <a:spLocks noGrp="1"/>
          </p:cNvSpPr>
          <p:nvPr>
            <p:ph type="title"/>
          </p:nvPr>
        </p:nvSpPr>
        <p:spPr>
          <a:xfrm>
            <a:off x="6409479" y="383526"/>
            <a:ext cx="5395171" cy="1489723"/>
          </a:xfrm>
        </p:spPr>
        <p:txBody>
          <a:bodyPr/>
          <a:lstStyle>
            <a:lvl1pPr>
              <a:defRPr sz="2600" spc="0" baseline="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88AECFC-D866-0036-4497-B602D772A0D0}"/>
              </a:ext>
            </a:extLst>
          </p:cNvPr>
          <p:cNvSpPr>
            <a:spLocks noGrp="1"/>
          </p:cNvSpPr>
          <p:nvPr>
            <p:ph idx="1"/>
          </p:nvPr>
        </p:nvSpPr>
        <p:spPr>
          <a:xfrm>
            <a:off x="6409481" y="1419225"/>
            <a:ext cx="5395170" cy="457604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3137E03A-C68B-408F-E42E-D2906DDABA49}"/>
              </a:ext>
            </a:extLst>
          </p:cNvPr>
          <p:cNvSpPr>
            <a:spLocks noGrp="1"/>
          </p:cNvSpPr>
          <p:nvPr>
            <p:ph type="dt" sz="half" idx="10"/>
          </p:nvPr>
        </p:nvSpPr>
        <p:spPr/>
        <p:txBody>
          <a:bodyPr/>
          <a:lstStyle/>
          <a:p>
            <a:fld id="{925A7CBB-4102-44B0-B60B-C773F3010DC2}" type="datetime1">
              <a:rPr lang="da-DK" smtClean="0"/>
              <a:t>07-12-2023</a:t>
            </a:fld>
            <a:endParaRPr lang="da-DK"/>
          </a:p>
        </p:txBody>
      </p:sp>
      <p:sp>
        <p:nvSpPr>
          <p:cNvPr id="5" name="Pladsholder til sidefod 4">
            <a:extLst>
              <a:ext uri="{FF2B5EF4-FFF2-40B4-BE49-F238E27FC236}">
                <a16:creationId xmlns:a16="http://schemas.microsoft.com/office/drawing/2014/main" id="{995810F7-5683-15A0-9D41-BA889029DB76}"/>
              </a:ext>
            </a:extLst>
          </p:cNvPr>
          <p:cNvSpPr>
            <a:spLocks noGrp="1"/>
          </p:cNvSpPr>
          <p:nvPr>
            <p:ph type="ftr" sz="quarter" idx="11"/>
          </p:nvPr>
        </p:nvSpPr>
        <p:spPr/>
        <p:txBody>
          <a:body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54F2BDA7-321F-356C-56A3-43489EC3C8F3}"/>
              </a:ext>
            </a:extLst>
          </p:cNvPr>
          <p:cNvSpPr>
            <a:spLocks noGrp="1"/>
          </p:cNvSpPr>
          <p:nvPr>
            <p:ph type="sldNum" sz="quarter" idx="12"/>
          </p:nvPr>
        </p:nvSpPr>
        <p:spPr/>
        <p:txBody>
          <a:bodyPr/>
          <a:lstStyle/>
          <a:p>
            <a:fld id="{524AA346-F50D-4D42-AC45-CDC7643E9390}" type="slidenum">
              <a:rPr lang="da-DK" smtClean="0"/>
              <a:t>‹nr.›</a:t>
            </a:fld>
            <a:endParaRPr lang="da-DK"/>
          </a:p>
        </p:txBody>
      </p:sp>
      <p:sp>
        <p:nvSpPr>
          <p:cNvPr id="7" name="Pladsholder til tekst 6">
            <a:extLst>
              <a:ext uri="{FF2B5EF4-FFF2-40B4-BE49-F238E27FC236}">
                <a16:creationId xmlns:a16="http://schemas.microsoft.com/office/drawing/2014/main" id="{77A4B373-6C94-6450-5D5D-C6AB82C38D2E}"/>
              </a:ext>
            </a:extLst>
          </p:cNvPr>
          <p:cNvSpPr>
            <a:spLocks noGrp="1"/>
          </p:cNvSpPr>
          <p:nvPr>
            <p:ph type="body" sz="quarter" idx="14" hasCustomPrompt="1"/>
          </p:nvPr>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a:defRPr sz="100"/>
            </a:lvl1pPr>
          </a:lstStyle>
          <a:p>
            <a:pPr lvl="0"/>
            <a:r>
              <a:rPr lang="da-DK" dirty="0"/>
              <a:t> </a:t>
            </a:r>
          </a:p>
        </p:txBody>
      </p:sp>
    </p:spTree>
    <p:extLst>
      <p:ext uri="{BB962C8B-B14F-4D97-AF65-F5344CB8AC3E}">
        <p14:creationId xmlns:p14="http://schemas.microsoft.com/office/powerpoint/2010/main" val="31881096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0683B71-4B27-0776-4AC1-09A812FFC6D7}"/>
              </a:ext>
            </a:extLst>
          </p:cNvPr>
          <p:cNvSpPr>
            <a:spLocks noGrp="1"/>
          </p:cNvSpPr>
          <p:nvPr>
            <p:ph type="title"/>
          </p:nvPr>
        </p:nvSpPr>
        <p:spPr>
          <a:xfrm>
            <a:off x="376979" y="335901"/>
            <a:ext cx="11438042" cy="1489723"/>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B80BCDA-0995-EBBA-3948-E3F897D1A4B2}"/>
              </a:ext>
            </a:extLst>
          </p:cNvPr>
          <p:cNvSpPr>
            <a:spLocks noGrp="1"/>
          </p:cNvSpPr>
          <p:nvPr>
            <p:ph type="body" idx="1"/>
          </p:nvPr>
        </p:nvSpPr>
        <p:spPr>
          <a:xfrm>
            <a:off x="376980" y="2161525"/>
            <a:ext cx="11438041" cy="3833749"/>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9F4BAFDA-99BE-3B9B-E0C3-A6D5D7005ED8}"/>
              </a:ext>
            </a:extLst>
          </p:cNvPr>
          <p:cNvSpPr>
            <a:spLocks noGrp="1"/>
          </p:cNvSpPr>
          <p:nvPr>
            <p:ph type="dt" sz="half" idx="2"/>
          </p:nvPr>
        </p:nvSpPr>
        <p:spPr>
          <a:xfrm>
            <a:off x="9166419" y="6356350"/>
            <a:ext cx="1381125" cy="365125"/>
          </a:xfrm>
          <a:prstGeom prst="rect">
            <a:avLst/>
          </a:prstGeom>
        </p:spPr>
        <p:txBody>
          <a:bodyPr vert="horz" lIns="0" tIns="0" rIns="0" bIns="0" rtlCol="0" anchor="t" anchorCtr="0"/>
          <a:lstStyle>
            <a:lvl1pPr algn="l">
              <a:defRPr sz="1000" b="0">
                <a:solidFill>
                  <a:schemeClr val="tx1"/>
                </a:solidFill>
              </a:defRPr>
            </a:lvl1pPr>
          </a:lstStyle>
          <a:p>
            <a:fld id="{51AC3C1B-4089-47F4-9FDF-E8405B868318}" type="datetime1">
              <a:rPr lang="da-DK" smtClean="0"/>
              <a:t>07-12-2023</a:t>
            </a:fld>
            <a:endParaRPr lang="da-DK" dirty="0"/>
          </a:p>
        </p:txBody>
      </p:sp>
      <p:sp>
        <p:nvSpPr>
          <p:cNvPr id="5" name="Pladsholder til sidefod 4">
            <a:extLst>
              <a:ext uri="{FF2B5EF4-FFF2-40B4-BE49-F238E27FC236}">
                <a16:creationId xmlns:a16="http://schemas.microsoft.com/office/drawing/2014/main" id="{9219B217-B033-0D7D-F6CE-157D272760B2}"/>
              </a:ext>
            </a:extLst>
          </p:cNvPr>
          <p:cNvSpPr>
            <a:spLocks noGrp="1"/>
          </p:cNvSpPr>
          <p:nvPr>
            <p:ph type="ftr" sz="quarter" idx="3"/>
          </p:nvPr>
        </p:nvSpPr>
        <p:spPr>
          <a:xfrm>
            <a:off x="1644456" y="6356350"/>
            <a:ext cx="4397375" cy="365125"/>
          </a:xfrm>
          <a:prstGeom prst="rect">
            <a:avLst/>
          </a:prstGeom>
        </p:spPr>
        <p:txBody>
          <a:bodyPr vert="horz" lIns="0" tIns="0" rIns="0" bIns="0" rtlCol="0" anchor="t" anchorCtr="0"/>
          <a:lstStyle>
            <a:lvl1pPr algn="l">
              <a:defRPr sz="1000" b="0">
                <a:solidFill>
                  <a:schemeClr val="tx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F668B605-5BB0-5C1A-865A-756182100785}"/>
              </a:ext>
            </a:extLst>
          </p:cNvPr>
          <p:cNvSpPr>
            <a:spLocks noGrp="1"/>
          </p:cNvSpPr>
          <p:nvPr>
            <p:ph type="sldNum" sz="quarter" idx="4"/>
          </p:nvPr>
        </p:nvSpPr>
        <p:spPr>
          <a:xfrm>
            <a:off x="10683875" y="6356350"/>
            <a:ext cx="1131146" cy="365125"/>
          </a:xfrm>
          <a:prstGeom prst="rect">
            <a:avLst/>
          </a:prstGeom>
        </p:spPr>
        <p:txBody>
          <a:bodyPr vert="horz" lIns="0" tIns="0" rIns="0" bIns="0" rtlCol="0" anchor="t" anchorCtr="0"/>
          <a:lstStyle>
            <a:lvl1pPr algn="r">
              <a:defRPr sz="1000" b="0">
                <a:solidFill>
                  <a:schemeClr val="tx1"/>
                </a:solidFill>
              </a:defRPr>
            </a:lvl1pPr>
          </a:lstStyle>
          <a:p>
            <a:fld id="{524AA346-F50D-4D42-AC45-CDC7643E9390}" type="slidenum">
              <a:rPr lang="da-DK" smtClean="0"/>
              <a:pPr/>
              <a:t>‹nr.›</a:t>
            </a:fld>
            <a:endParaRPr lang="da-DK" dirty="0"/>
          </a:p>
        </p:txBody>
      </p:sp>
      <p:sp>
        <p:nvSpPr>
          <p:cNvPr id="8" name="Kombinationstegning 6">
            <a:extLst>
              <a:ext uri="{FF2B5EF4-FFF2-40B4-BE49-F238E27FC236}">
                <a16:creationId xmlns:a16="http://schemas.microsoft.com/office/drawing/2014/main" id="{488B8D84-9C81-DB10-1F76-2E2AADF111A1}"/>
              </a:ext>
            </a:extLst>
          </p:cNvPr>
          <p:cNvSpPr txBox="1">
            <a:spLocks/>
          </p:cNvSpPr>
          <p:nvPr userDrawn="1"/>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endParaRPr lang="da-DK" dirty="0"/>
          </a:p>
        </p:txBody>
      </p:sp>
    </p:spTree>
    <p:extLst>
      <p:ext uri="{BB962C8B-B14F-4D97-AF65-F5344CB8AC3E}">
        <p14:creationId xmlns:p14="http://schemas.microsoft.com/office/powerpoint/2010/main" val="187343990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7" r:id="rId3"/>
    <p:sldLayoutId id="2147483666" r:id="rId4"/>
    <p:sldLayoutId id="2147483660" r:id="rId5"/>
    <p:sldLayoutId id="2147483665" r:id="rId6"/>
    <p:sldLayoutId id="2147483663" r:id="rId7"/>
    <p:sldLayoutId id="2147483679" r:id="rId8"/>
    <p:sldLayoutId id="2147483671" r:id="rId9"/>
    <p:sldLayoutId id="2147483674" r:id="rId10"/>
    <p:sldLayoutId id="2147483673" r:id="rId11"/>
    <p:sldLayoutId id="2147483664" r:id="rId12"/>
    <p:sldLayoutId id="2147483678" r:id="rId13"/>
    <p:sldLayoutId id="2147483672" r:id="rId14"/>
    <p:sldLayoutId id="2147483675" r:id="rId15"/>
    <p:sldLayoutId id="2147483676" r:id="rId16"/>
    <p:sldLayoutId id="2147483667" r:id="rId17"/>
    <p:sldLayoutId id="2147483668" r:id="rId18"/>
    <p:sldLayoutId id="2147483670" r:id="rId19"/>
    <p:sldLayoutId id="2147483680" r:id="rId20"/>
    <p:sldLayoutId id="2147483687" r:id="rId21"/>
    <p:sldLayoutId id="2147483688" r:id="rId22"/>
    <p:sldLayoutId id="2147483805" r:id="rId23"/>
    <p:sldLayoutId id="2147483681" r:id="rId24"/>
    <p:sldLayoutId id="2147483684" r:id="rId25"/>
    <p:sldLayoutId id="2147483683" r:id="rId26"/>
    <p:sldLayoutId id="2147483682" r:id="rId27"/>
    <p:sldLayoutId id="2147483685" r:id="rId28"/>
    <p:sldLayoutId id="2147483686" r:id="rId29"/>
  </p:sldLayoutIdLst>
  <p:hf sldNum="0" hdr="0" ftr="0" dt="0"/>
  <p:txStyles>
    <p:titleStyle>
      <a:lvl1pPr algn="l" defTabSz="914400" rtl="0" eaLnBrk="1" latinLnBrk="0" hangingPunct="1">
        <a:lnSpc>
          <a:spcPct val="87500"/>
        </a:lnSpc>
        <a:spcBef>
          <a:spcPct val="0"/>
        </a:spcBef>
        <a:buNone/>
        <a:defRPr sz="5400" b="0" kern="1200" spc="-96"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80">
          <p15:clr>
            <a:srgbClr val="F26B43"/>
          </p15:clr>
        </p15:guide>
        <p15:guide id="4" pos="950">
          <p15:clr>
            <a:srgbClr val="F26B43"/>
          </p15:clr>
        </p15:guide>
        <p15:guide id="5" pos="1030">
          <p15:clr>
            <a:srgbClr val="F26B43"/>
          </p15:clr>
        </p15:guide>
        <p15:guide id="6" pos="1900">
          <p15:clr>
            <a:srgbClr val="F26B43"/>
          </p15:clr>
        </p15:guide>
        <p15:guide id="7" pos="1980">
          <p15:clr>
            <a:srgbClr val="F26B43"/>
          </p15:clr>
        </p15:guide>
        <p15:guide id="8" pos="2850">
          <p15:clr>
            <a:srgbClr val="F26B43"/>
          </p15:clr>
        </p15:guide>
        <p15:guide id="9" pos="2930">
          <p15:clr>
            <a:srgbClr val="F26B43"/>
          </p15:clr>
        </p15:guide>
        <p15:guide id="10" pos="3800">
          <p15:clr>
            <a:srgbClr val="F26B43"/>
          </p15:clr>
        </p15:guide>
        <p15:guide id="11" pos="3880">
          <p15:clr>
            <a:srgbClr val="F26B43"/>
          </p15:clr>
        </p15:guide>
        <p15:guide id="12" pos="4750">
          <p15:clr>
            <a:srgbClr val="F26B43"/>
          </p15:clr>
        </p15:guide>
        <p15:guide id="13" pos="4830">
          <p15:clr>
            <a:srgbClr val="F26B43"/>
          </p15:clr>
        </p15:guide>
        <p15:guide id="14" pos="5700">
          <p15:clr>
            <a:srgbClr val="F26B43"/>
          </p15:clr>
        </p15:guide>
        <p15:guide id="15" pos="5780">
          <p15:clr>
            <a:srgbClr val="F26B43"/>
          </p15:clr>
        </p15:guide>
        <p15:guide id="16" pos="6650">
          <p15:clr>
            <a:srgbClr val="F26B43"/>
          </p15:clr>
        </p15:guide>
        <p15:guide id="17" pos="6730">
          <p15:clr>
            <a:srgbClr val="F26B43"/>
          </p15:clr>
        </p15:guide>
        <p15:guide id="18" pos="7600">
          <p15:clr>
            <a:srgbClr val="F26B43"/>
          </p15:clr>
        </p15:guide>
        <p15:guide id="19" orient="horz">
          <p15:clr>
            <a:srgbClr val="F26B43"/>
          </p15:clr>
        </p15:guide>
        <p15:guide id="20" orient="horz" pos="4320">
          <p15:clr>
            <a:srgbClr val="F26B43"/>
          </p15:clr>
        </p15:guide>
        <p15:guide id="21" orient="horz" pos="80">
          <p15:clr>
            <a:srgbClr val="F26B43"/>
          </p15:clr>
        </p15:guide>
        <p15:guide id="22" orient="horz" pos="4240">
          <p15:clr>
            <a:srgbClr val="F26B43"/>
          </p15:clr>
        </p15:guide>
        <p15:guide id="23" pos="234">
          <p15:clr>
            <a:srgbClr val="F26B43"/>
          </p15:clr>
        </p15:guide>
        <p15:guide id="24" pos="7446">
          <p15:clr>
            <a:srgbClr val="F26B43"/>
          </p15:clr>
        </p15:guide>
        <p15:guide id="25" orient="horz" pos="255">
          <p15:clr>
            <a:srgbClr val="F26B43"/>
          </p15:clr>
        </p15:guide>
        <p15:guide id="26" orient="horz" pos="4065">
          <p15:clr>
            <a:srgbClr val="F26B43"/>
          </p15:clr>
        </p15:guide>
        <p15:guide id="27" pos="4044">
          <p15:clr>
            <a:srgbClr val="F26B43"/>
          </p15:clr>
        </p15:guide>
        <p15:guide id="28" pos="3636">
          <p15:clr>
            <a:srgbClr val="F26B43"/>
          </p15:clr>
        </p15:guide>
        <p15:guide id="29" orient="horz" pos="13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0683B71-4B27-0776-4AC1-09A812FFC6D7}"/>
              </a:ext>
            </a:extLst>
          </p:cNvPr>
          <p:cNvSpPr>
            <a:spLocks noGrp="1"/>
          </p:cNvSpPr>
          <p:nvPr>
            <p:ph type="title"/>
          </p:nvPr>
        </p:nvSpPr>
        <p:spPr>
          <a:xfrm>
            <a:off x="376979" y="335901"/>
            <a:ext cx="11438042" cy="1489723"/>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B80BCDA-0995-EBBA-3948-E3F897D1A4B2}"/>
              </a:ext>
            </a:extLst>
          </p:cNvPr>
          <p:cNvSpPr>
            <a:spLocks noGrp="1"/>
          </p:cNvSpPr>
          <p:nvPr>
            <p:ph type="body" idx="1"/>
          </p:nvPr>
        </p:nvSpPr>
        <p:spPr>
          <a:xfrm>
            <a:off x="376980" y="2161525"/>
            <a:ext cx="11438041" cy="3833749"/>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9F4BAFDA-99BE-3B9B-E0C3-A6D5D7005ED8}"/>
              </a:ext>
            </a:extLst>
          </p:cNvPr>
          <p:cNvSpPr>
            <a:spLocks noGrp="1"/>
          </p:cNvSpPr>
          <p:nvPr>
            <p:ph type="dt" sz="half" idx="2"/>
          </p:nvPr>
        </p:nvSpPr>
        <p:spPr>
          <a:xfrm>
            <a:off x="9166419" y="6356350"/>
            <a:ext cx="1381125" cy="365125"/>
          </a:xfrm>
          <a:prstGeom prst="rect">
            <a:avLst/>
          </a:prstGeom>
        </p:spPr>
        <p:txBody>
          <a:bodyPr vert="horz" lIns="0" tIns="0" rIns="0" bIns="0" rtlCol="0" anchor="t" anchorCtr="0"/>
          <a:lstStyle>
            <a:lvl1pPr algn="l">
              <a:defRPr sz="1000" b="0">
                <a:solidFill>
                  <a:schemeClr val="tx1"/>
                </a:solidFill>
              </a:defRPr>
            </a:lvl1pPr>
          </a:lstStyle>
          <a:p>
            <a:fld id="{FC961A24-35EF-4FF0-9F4C-CA0796566FA4}" type="datetime1">
              <a:rPr lang="da-DK" smtClean="0"/>
              <a:t>07-12-2023</a:t>
            </a:fld>
            <a:endParaRPr lang="da-DK" dirty="0"/>
          </a:p>
        </p:txBody>
      </p:sp>
      <p:sp>
        <p:nvSpPr>
          <p:cNvPr id="5" name="Pladsholder til sidefod 4">
            <a:extLst>
              <a:ext uri="{FF2B5EF4-FFF2-40B4-BE49-F238E27FC236}">
                <a16:creationId xmlns:a16="http://schemas.microsoft.com/office/drawing/2014/main" id="{9219B217-B033-0D7D-F6CE-157D272760B2}"/>
              </a:ext>
            </a:extLst>
          </p:cNvPr>
          <p:cNvSpPr>
            <a:spLocks noGrp="1"/>
          </p:cNvSpPr>
          <p:nvPr>
            <p:ph type="ftr" sz="quarter" idx="3"/>
          </p:nvPr>
        </p:nvSpPr>
        <p:spPr>
          <a:xfrm>
            <a:off x="1644456" y="6356350"/>
            <a:ext cx="4397375" cy="365125"/>
          </a:xfrm>
          <a:prstGeom prst="rect">
            <a:avLst/>
          </a:prstGeom>
        </p:spPr>
        <p:txBody>
          <a:bodyPr vert="horz" lIns="0" tIns="0" rIns="0" bIns="0" rtlCol="0" anchor="t" anchorCtr="0"/>
          <a:lstStyle>
            <a:lvl1pPr algn="l">
              <a:defRPr sz="1000" b="0">
                <a:solidFill>
                  <a:schemeClr val="tx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F668B605-5BB0-5C1A-865A-756182100785}"/>
              </a:ext>
            </a:extLst>
          </p:cNvPr>
          <p:cNvSpPr>
            <a:spLocks noGrp="1"/>
          </p:cNvSpPr>
          <p:nvPr>
            <p:ph type="sldNum" sz="quarter" idx="4"/>
          </p:nvPr>
        </p:nvSpPr>
        <p:spPr>
          <a:xfrm>
            <a:off x="10683875" y="6356350"/>
            <a:ext cx="1131146" cy="365125"/>
          </a:xfrm>
          <a:prstGeom prst="rect">
            <a:avLst/>
          </a:prstGeom>
        </p:spPr>
        <p:txBody>
          <a:bodyPr vert="horz" lIns="0" tIns="0" rIns="0" bIns="0" rtlCol="0" anchor="t" anchorCtr="0"/>
          <a:lstStyle>
            <a:lvl1pPr algn="r">
              <a:defRPr sz="1000" b="0">
                <a:solidFill>
                  <a:schemeClr val="tx1"/>
                </a:solidFill>
              </a:defRPr>
            </a:lvl1pPr>
          </a:lstStyle>
          <a:p>
            <a:fld id="{524AA346-F50D-4D42-AC45-CDC7643E9390}" type="slidenum">
              <a:rPr lang="da-DK" smtClean="0"/>
              <a:pPr/>
              <a:t>‹nr.›</a:t>
            </a:fld>
            <a:endParaRPr lang="da-DK" dirty="0"/>
          </a:p>
        </p:txBody>
      </p:sp>
      <p:sp>
        <p:nvSpPr>
          <p:cNvPr id="7" name="Kombinationstegning 6">
            <a:extLst>
              <a:ext uri="{FF2B5EF4-FFF2-40B4-BE49-F238E27FC236}">
                <a16:creationId xmlns:a16="http://schemas.microsoft.com/office/drawing/2014/main" id="{3CB66F65-4849-4B87-45BE-2F01CF5A0441}"/>
              </a:ext>
            </a:extLst>
          </p:cNvPr>
          <p:cNvSpPr txBox="1">
            <a:spLocks/>
          </p:cNvSpPr>
          <p:nvPr userDrawn="1"/>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endParaRPr lang="da-DK" dirty="0"/>
          </a:p>
        </p:txBody>
      </p:sp>
    </p:spTree>
    <p:extLst>
      <p:ext uri="{BB962C8B-B14F-4D97-AF65-F5344CB8AC3E}">
        <p14:creationId xmlns:p14="http://schemas.microsoft.com/office/powerpoint/2010/main" val="270823776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806" r:id="rId23"/>
    <p:sldLayoutId id="2147483712" r:id="rId24"/>
    <p:sldLayoutId id="2147483713" r:id="rId25"/>
    <p:sldLayoutId id="2147483714" r:id="rId26"/>
    <p:sldLayoutId id="2147483715" r:id="rId27"/>
    <p:sldLayoutId id="2147483716" r:id="rId28"/>
    <p:sldLayoutId id="2147483717" r:id="rId29"/>
  </p:sldLayoutIdLst>
  <p:hf sldNum="0" hdr="0" ftr="0" dt="0"/>
  <p:txStyles>
    <p:titleStyle>
      <a:lvl1pPr algn="l" defTabSz="914400" rtl="0" eaLnBrk="1" latinLnBrk="0" hangingPunct="1">
        <a:lnSpc>
          <a:spcPct val="87500"/>
        </a:lnSpc>
        <a:spcBef>
          <a:spcPct val="0"/>
        </a:spcBef>
        <a:buNone/>
        <a:defRPr sz="5400" b="0" kern="1200" spc="-96"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80">
          <p15:clr>
            <a:srgbClr val="F26B43"/>
          </p15:clr>
        </p15:guide>
        <p15:guide id="4" pos="950">
          <p15:clr>
            <a:srgbClr val="F26B43"/>
          </p15:clr>
        </p15:guide>
        <p15:guide id="5" pos="1030">
          <p15:clr>
            <a:srgbClr val="F26B43"/>
          </p15:clr>
        </p15:guide>
        <p15:guide id="6" pos="1900">
          <p15:clr>
            <a:srgbClr val="F26B43"/>
          </p15:clr>
        </p15:guide>
        <p15:guide id="7" pos="1980">
          <p15:clr>
            <a:srgbClr val="F26B43"/>
          </p15:clr>
        </p15:guide>
        <p15:guide id="8" pos="2850">
          <p15:clr>
            <a:srgbClr val="F26B43"/>
          </p15:clr>
        </p15:guide>
        <p15:guide id="9" pos="2930">
          <p15:clr>
            <a:srgbClr val="F26B43"/>
          </p15:clr>
        </p15:guide>
        <p15:guide id="10" pos="3800">
          <p15:clr>
            <a:srgbClr val="F26B43"/>
          </p15:clr>
        </p15:guide>
        <p15:guide id="11" pos="3880">
          <p15:clr>
            <a:srgbClr val="F26B43"/>
          </p15:clr>
        </p15:guide>
        <p15:guide id="12" pos="4750">
          <p15:clr>
            <a:srgbClr val="F26B43"/>
          </p15:clr>
        </p15:guide>
        <p15:guide id="13" pos="4830">
          <p15:clr>
            <a:srgbClr val="F26B43"/>
          </p15:clr>
        </p15:guide>
        <p15:guide id="14" pos="5700">
          <p15:clr>
            <a:srgbClr val="F26B43"/>
          </p15:clr>
        </p15:guide>
        <p15:guide id="15" pos="5780">
          <p15:clr>
            <a:srgbClr val="F26B43"/>
          </p15:clr>
        </p15:guide>
        <p15:guide id="16" pos="6650">
          <p15:clr>
            <a:srgbClr val="F26B43"/>
          </p15:clr>
        </p15:guide>
        <p15:guide id="17" pos="6730">
          <p15:clr>
            <a:srgbClr val="F26B43"/>
          </p15:clr>
        </p15:guide>
        <p15:guide id="18" pos="7600">
          <p15:clr>
            <a:srgbClr val="F26B43"/>
          </p15:clr>
        </p15:guide>
        <p15:guide id="19" orient="horz">
          <p15:clr>
            <a:srgbClr val="F26B43"/>
          </p15:clr>
        </p15:guide>
        <p15:guide id="20" orient="horz" pos="4320">
          <p15:clr>
            <a:srgbClr val="F26B43"/>
          </p15:clr>
        </p15:guide>
        <p15:guide id="21" orient="horz" pos="80">
          <p15:clr>
            <a:srgbClr val="F26B43"/>
          </p15:clr>
        </p15:guide>
        <p15:guide id="22" orient="horz" pos="4240">
          <p15:clr>
            <a:srgbClr val="F26B43"/>
          </p15:clr>
        </p15:guide>
        <p15:guide id="23" pos="234">
          <p15:clr>
            <a:srgbClr val="F26B43"/>
          </p15:clr>
        </p15:guide>
        <p15:guide id="24" pos="7446">
          <p15:clr>
            <a:srgbClr val="F26B43"/>
          </p15:clr>
        </p15:guide>
        <p15:guide id="25" orient="horz" pos="255">
          <p15:clr>
            <a:srgbClr val="F26B43"/>
          </p15:clr>
        </p15:guide>
        <p15:guide id="26" orient="horz" pos="4065">
          <p15:clr>
            <a:srgbClr val="F26B43"/>
          </p15:clr>
        </p15:guide>
        <p15:guide id="27" pos="4044">
          <p15:clr>
            <a:srgbClr val="F26B43"/>
          </p15:clr>
        </p15:guide>
        <p15:guide id="28" pos="3636">
          <p15:clr>
            <a:srgbClr val="F26B43"/>
          </p15:clr>
        </p15:guide>
        <p15:guide id="29" orient="horz" pos="13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0683B71-4B27-0776-4AC1-09A812FFC6D7}"/>
              </a:ext>
            </a:extLst>
          </p:cNvPr>
          <p:cNvSpPr>
            <a:spLocks noGrp="1"/>
          </p:cNvSpPr>
          <p:nvPr>
            <p:ph type="title"/>
          </p:nvPr>
        </p:nvSpPr>
        <p:spPr>
          <a:xfrm>
            <a:off x="376979" y="335901"/>
            <a:ext cx="11438042" cy="1489723"/>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B80BCDA-0995-EBBA-3948-E3F897D1A4B2}"/>
              </a:ext>
            </a:extLst>
          </p:cNvPr>
          <p:cNvSpPr>
            <a:spLocks noGrp="1"/>
          </p:cNvSpPr>
          <p:nvPr>
            <p:ph type="body" idx="1"/>
          </p:nvPr>
        </p:nvSpPr>
        <p:spPr>
          <a:xfrm>
            <a:off x="376980" y="2161525"/>
            <a:ext cx="11438041" cy="3833749"/>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9F4BAFDA-99BE-3B9B-E0C3-A6D5D7005ED8}"/>
              </a:ext>
            </a:extLst>
          </p:cNvPr>
          <p:cNvSpPr>
            <a:spLocks noGrp="1"/>
          </p:cNvSpPr>
          <p:nvPr>
            <p:ph type="dt" sz="half" idx="2"/>
          </p:nvPr>
        </p:nvSpPr>
        <p:spPr>
          <a:xfrm>
            <a:off x="9166419" y="6356350"/>
            <a:ext cx="1381125" cy="365125"/>
          </a:xfrm>
          <a:prstGeom prst="rect">
            <a:avLst/>
          </a:prstGeom>
        </p:spPr>
        <p:txBody>
          <a:bodyPr vert="horz" lIns="0" tIns="0" rIns="0" bIns="0" rtlCol="0" anchor="t" anchorCtr="0"/>
          <a:lstStyle>
            <a:lvl1pPr algn="l">
              <a:defRPr sz="1000" b="0">
                <a:solidFill>
                  <a:schemeClr val="tx1"/>
                </a:solidFill>
              </a:defRPr>
            </a:lvl1pPr>
          </a:lstStyle>
          <a:p>
            <a:fld id="{1CF83E18-B0A1-4167-A32A-87E0D05970F8}" type="datetime1">
              <a:rPr lang="da-DK" smtClean="0"/>
              <a:t>07-12-2023</a:t>
            </a:fld>
            <a:endParaRPr lang="da-DK" dirty="0"/>
          </a:p>
        </p:txBody>
      </p:sp>
      <p:sp>
        <p:nvSpPr>
          <p:cNvPr id="5" name="Pladsholder til sidefod 4">
            <a:extLst>
              <a:ext uri="{FF2B5EF4-FFF2-40B4-BE49-F238E27FC236}">
                <a16:creationId xmlns:a16="http://schemas.microsoft.com/office/drawing/2014/main" id="{9219B217-B033-0D7D-F6CE-157D272760B2}"/>
              </a:ext>
            </a:extLst>
          </p:cNvPr>
          <p:cNvSpPr>
            <a:spLocks noGrp="1"/>
          </p:cNvSpPr>
          <p:nvPr>
            <p:ph type="ftr" sz="quarter" idx="3"/>
          </p:nvPr>
        </p:nvSpPr>
        <p:spPr>
          <a:xfrm>
            <a:off x="1644456" y="6356350"/>
            <a:ext cx="4397375" cy="365125"/>
          </a:xfrm>
          <a:prstGeom prst="rect">
            <a:avLst/>
          </a:prstGeom>
        </p:spPr>
        <p:txBody>
          <a:bodyPr vert="horz" lIns="0" tIns="0" rIns="0" bIns="0" rtlCol="0" anchor="t" anchorCtr="0"/>
          <a:lstStyle>
            <a:lvl1pPr algn="l">
              <a:defRPr sz="1000" b="0">
                <a:solidFill>
                  <a:schemeClr val="tx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F668B605-5BB0-5C1A-865A-756182100785}"/>
              </a:ext>
            </a:extLst>
          </p:cNvPr>
          <p:cNvSpPr>
            <a:spLocks noGrp="1"/>
          </p:cNvSpPr>
          <p:nvPr>
            <p:ph type="sldNum" sz="quarter" idx="4"/>
          </p:nvPr>
        </p:nvSpPr>
        <p:spPr>
          <a:xfrm>
            <a:off x="10683875" y="6356350"/>
            <a:ext cx="1131146" cy="365125"/>
          </a:xfrm>
          <a:prstGeom prst="rect">
            <a:avLst/>
          </a:prstGeom>
        </p:spPr>
        <p:txBody>
          <a:bodyPr vert="horz" lIns="0" tIns="0" rIns="0" bIns="0" rtlCol="0" anchor="t" anchorCtr="0"/>
          <a:lstStyle>
            <a:lvl1pPr algn="r">
              <a:defRPr sz="1000" b="0">
                <a:solidFill>
                  <a:schemeClr val="tx1"/>
                </a:solidFill>
              </a:defRPr>
            </a:lvl1pPr>
          </a:lstStyle>
          <a:p>
            <a:fld id="{524AA346-F50D-4D42-AC45-CDC7643E9390}" type="slidenum">
              <a:rPr lang="da-DK" smtClean="0"/>
              <a:pPr/>
              <a:t>‹nr.›</a:t>
            </a:fld>
            <a:endParaRPr lang="da-DK" dirty="0"/>
          </a:p>
        </p:txBody>
      </p:sp>
      <p:sp>
        <p:nvSpPr>
          <p:cNvPr id="7" name="Kombinationstegning 6">
            <a:extLst>
              <a:ext uri="{FF2B5EF4-FFF2-40B4-BE49-F238E27FC236}">
                <a16:creationId xmlns:a16="http://schemas.microsoft.com/office/drawing/2014/main" id="{F4E2AA9B-9C0F-859C-F81F-473CD78DB98E}"/>
              </a:ext>
            </a:extLst>
          </p:cNvPr>
          <p:cNvSpPr txBox="1">
            <a:spLocks/>
          </p:cNvSpPr>
          <p:nvPr userDrawn="1"/>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endParaRPr lang="da-DK" dirty="0"/>
          </a:p>
        </p:txBody>
      </p:sp>
    </p:spTree>
    <p:extLst>
      <p:ext uri="{BB962C8B-B14F-4D97-AF65-F5344CB8AC3E}">
        <p14:creationId xmlns:p14="http://schemas.microsoft.com/office/powerpoint/2010/main" val="302097644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807" r:id="rId23"/>
    <p:sldLayoutId id="2147483770" r:id="rId24"/>
    <p:sldLayoutId id="2147483771" r:id="rId25"/>
    <p:sldLayoutId id="2147483772" r:id="rId26"/>
    <p:sldLayoutId id="2147483773" r:id="rId27"/>
    <p:sldLayoutId id="2147483774" r:id="rId28"/>
    <p:sldLayoutId id="2147483775" r:id="rId29"/>
  </p:sldLayoutIdLst>
  <p:hf sldNum="0" hdr="0" ftr="0" dt="0"/>
  <p:txStyles>
    <p:titleStyle>
      <a:lvl1pPr algn="l" defTabSz="914400" rtl="0" eaLnBrk="1" latinLnBrk="0" hangingPunct="1">
        <a:lnSpc>
          <a:spcPct val="87500"/>
        </a:lnSpc>
        <a:spcBef>
          <a:spcPct val="0"/>
        </a:spcBef>
        <a:buNone/>
        <a:defRPr sz="5400" b="0" kern="1200" spc="-96"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80">
          <p15:clr>
            <a:srgbClr val="F26B43"/>
          </p15:clr>
        </p15:guide>
        <p15:guide id="4" pos="950">
          <p15:clr>
            <a:srgbClr val="F26B43"/>
          </p15:clr>
        </p15:guide>
        <p15:guide id="5" pos="1030">
          <p15:clr>
            <a:srgbClr val="F26B43"/>
          </p15:clr>
        </p15:guide>
        <p15:guide id="6" pos="1900">
          <p15:clr>
            <a:srgbClr val="F26B43"/>
          </p15:clr>
        </p15:guide>
        <p15:guide id="7" pos="1980">
          <p15:clr>
            <a:srgbClr val="F26B43"/>
          </p15:clr>
        </p15:guide>
        <p15:guide id="8" pos="2850">
          <p15:clr>
            <a:srgbClr val="F26B43"/>
          </p15:clr>
        </p15:guide>
        <p15:guide id="9" pos="2930">
          <p15:clr>
            <a:srgbClr val="F26B43"/>
          </p15:clr>
        </p15:guide>
        <p15:guide id="10" pos="3800">
          <p15:clr>
            <a:srgbClr val="F26B43"/>
          </p15:clr>
        </p15:guide>
        <p15:guide id="11" pos="3880">
          <p15:clr>
            <a:srgbClr val="F26B43"/>
          </p15:clr>
        </p15:guide>
        <p15:guide id="12" pos="4750">
          <p15:clr>
            <a:srgbClr val="F26B43"/>
          </p15:clr>
        </p15:guide>
        <p15:guide id="13" pos="4830">
          <p15:clr>
            <a:srgbClr val="F26B43"/>
          </p15:clr>
        </p15:guide>
        <p15:guide id="14" pos="5700">
          <p15:clr>
            <a:srgbClr val="F26B43"/>
          </p15:clr>
        </p15:guide>
        <p15:guide id="15" pos="5780">
          <p15:clr>
            <a:srgbClr val="F26B43"/>
          </p15:clr>
        </p15:guide>
        <p15:guide id="16" pos="6650">
          <p15:clr>
            <a:srgbClr val="F26B43"/>
          </p15:clr>
        </p15:guide>
        <p15:guide id="17" pos="6730">
          <p15:clr>
            <a:srgbClr val="F26B43"/>
          </p15:clr>
        </p15:guide>
        <p15:guide id="18" pos="7600">
          <p15:clr>
            <a:srgbClr val="F26B43"/>
          </p15:clr>
        </p15:guide>
        <p15:guide id="19" orient="horz">
          <p15:clr>
            <a:srgbClr val="F26B43"/>
          </p15:clr>
        </p15:guide>
        <p15:guide id="20" orient="horz" pos="4320">
          <p15:clr>
            <a:srgbClr val="F26B43"/>
          </p15:clr>
        </p15:guide>
        <p15:guide id="21" orient="horz" pos="80">
          <p15:clr>
            <a:srgbClr val="F26B43"/>
          </p15:clr>
        </p15:guide>
        <p15:guide id="22" orient="horz" pos="4240">
          <p15:clr>
            <a:srgbClr val="F26B43"/>
          </p15:clr>
        </p15:guide>
        <p15:guide id="23" pos="234">
          <p15:clr>
            <a:srgbClr val="F26B43"/>
          </p15:clr>
        </p15:guide>
        <p15:guide id="24" pos="7446">
          <p15:clr>
            <a:srgbClr val="F26B43"/>
          </p15:clr>
        </p15:guide>
        <p15:guide id="25" orient="horz" pos="255">
          <p15:clr>
            <a:srgbClr val="F26B43"/>
          </p15:clr>
        </p15:guide>
        <p15:guide id="26" orient="horz" pos="4065">
          <p15:clr>
            <a:srgbClr val="F26B43"/>
          </p15:clr>
        </p15:guide>
        <p15:guide id="27" pos="4044">
          <p15:clr>
            <a:srgbClr val="F26B43"/>
          </p15:clr>
        </p15:guide>
        <p15:guide id="28" pos="3636">
          <p15:clr>
            <a:srgbClr val="F26B43"/>
          </p15:clr>
        </p15:guide>
        <p15:guide id="29" orient="horz" pos="134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0683B71-4B27-0776-4AC1-09A812FFC6D7}"/>
              </a:ext>
            </a:extLst>
          </p:cNvPr>
          <p:cNvSpPr>
            <a:spLocks noGrp="1"/>
          </p:cNvSpPr>
          <p:nvPr>
            <p:ph type="title"/>
          </p:nvPr>
        </p:nvSpPr>
        <p:spPr>
          <a:xfrm>
            <a:off x="376979" y="335901"/>
            <a:ext cx="11438042" cy="1489723"/>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B80BCDA-0995-EBBA-3948-E3F897D1A4B2}"/>
              </a:ext>
            </a:extLst>
          </p:cNvPr>
          <p:cNvSpPr>
            <a:spLocks noGrp="1"/>
          </p:cNvSpPr>
          <p:nvPr>
            <p:ph type="body" idx="1"/>
          </p:nvPr>
        </p:nvSpPr>
        <p:spPr>
          <a:xfrm>
            <a:off x="376980" y="2161525"/>
            <a:ext cx="11438041" cy="3833749"/>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9F4BAFDA-99BE-3B9B-E0C3-A6D5D7005ED8}"/>
              </a:ext>
            </a:extLst>
          </p:cNvPr>
          <p:cNvSpPr>
            <a:spLocks noGrp="1"/>
          </p:cNvSpPr>
          <p:nvPr>
            <p:ph type="dt" sz="half" idx="2"/>
          </p:nvPr>
        </p:nvSpPr>
        <p:spPr>
          <a:xfrm>
            <a:off x="9166419" y="6356350"/>
            <a:ext cx="1381125" cy="365125"/>
          </a:xfrm>
          <a:prstGeom prst="rect">
            <a:avLst/>
          </a:prstGeom>
        </p:spPr>
        <p:txBody>
          <a:bodyPr vert="horz" lIns="0" tIns="0" rIns="0" bIns="0" rtlCol="0" anchor="t" anchorCtr="0"/>
          <a:lstStyle>
            <a:lvl1pPr algn="l">
              <a:defRPr sz="1000" b="0">
                <a:solidFill>
                  <a:schemeClr val="tx1"/>
                </a:solidFill>
              </a:defRPr>
            </a:lvl1pPr>
          </a:lstStyle>
          <a:p>
            <a:fld id="{DF27F749-0D50-44B3-98DC-29DD8D0AE116}" type="datetime1">
              <a:rPr lang="da-DK" smtClean="0"/>
              <a:t>07-12-2023</a:t>
            </a:fld>
            <a:endParaRPr lang="da-DK" dirty="0"/>
          </a:p>
        </p:txBody>
      </p:sp>
      <p:sp>
        <p:nvSpPr>
          <p:cNvPr id="5" name="Pladsholder til sidefod 4">
            <a:extLst>
              <a:ext uri="{FF2B5EF4-FFF2-40B4-BE49-F238E27FC236}">
                <a16:creationId xmlns:a16="http://schemas.microsoft.com/office/drawing/2014/main" id="{9219B217-B033-0D7D-F6CE-157D272760B2}"/>
              </a:ext>
            </a:extLst>
          </p:cNvPr>
          <p:cNvSpPr>
            <a:spLocks noGrp="1"/>
          </p:cNvSpPr>
          <p:nvPr>
            <p:ph type="ftr" sz="quarter" idx="3"/>
          </p:nvPr>
        </p:nvSpPr>
        <p:spPr>
          <a:xfrm>
            <a:off x="1644456" y="6356350"/>
            <a:ext cx="4397375" cy="365125"/>
          </a:xfrm>
          <a:prstGeom prst="rect">
            <a:avLst/>
          </a:prstGeom>
        </p:spPr>
        <p:txBody>
          <a:bodyPr vert="horz" lIns="0" tIns="0" rIns="0" bIns="0" rtlCol="0" anchor="t" anchorCtr="0"/>
          <a:lstStyle>
            <a:lvl1pPr algn="l">
              <a:defRPr sz="1000" b="0">
                <a:solidFill>
                  <a:schemeClr val="tx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F668B605-5BB0-5C1A-865A-756182100785}"/>
              </a:ext>
            </a:extLst>
          </p:cNvPr>
          <p:cNvSpPr>
            <a:spLocks noGrp="1"/>
          </p:cNvSpPr>
          <p:nvPr>
            <p:ph type="sldNum" sz="quarter" idx="4"/>
          </p:nvPr>
        </p:nvSpPr>
        <p:spPr>
          <a:xfrm>
            <a:off x="10683875" y="6356350"/>
            <a:ext cx="1131146" cy="365125"/>
          </a:xfrm>
          <a:prstGeom prst="rect">
            <a:avLst/>
          </a:prstGeom>
        </p:spPr>
        <p:txBody>
          <a:bodyPr vert="horz" lIns="0" tIns="0" rIns="0" bIns="0" rtlCol="0" anchor="t" anchorCtr="0"/>
          <a:lstStyle>
            <a:lvl1pPr algn="r">
              <a:defRPr sz="1000" b="0">
                <a:solidFill>
                  <a:schemeClr val="tx1"/>
                </a:solidFill>
              </a:defRPr>
            </a:lvl1pPr>
          </a:lstStyle>
          <a:p>
            <a:fld id="{524AA346-F50D-4D42-AC45-CDC7643E9390}" type="slidenum">
              <a:rPr lang="da-DK" smtClean="0"/>
              <a:pPr/>
              <a:t>‹nr.›</a:t>
            </a:fld>
            <a:endParaRPr lang="da-DK" dirty="0"/>
          </a:p>
        </p:txBody>
      </p:sp>
      <p:sp>
        <p:nvSpPr>
          <p:cNvPr id="7" name="Kombinationstegning 6">
            <a:extLst>
              <a:ext uri="{FF2B5EF4-FFF2-40B4-BE49-F238E27FC236}">
                <a16:creationId xmlns:a16="http://schemas.microsoft.com/office/drawing/2014/main" id="{AD2AAEBC-A2ED-1E5E-D9D2-6416E89A3388}"/>
              </a:ext>
            </a:extLst>
          </p:cNvPr>
          <p:cNvSpPr txBox="1">
            <a:spLocks/>
          </p:cNvSpPr>
          <p:nvPr userDrawn="1"/>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endParaRPr lang="da-DK" dirty="0"/>
          </a:p>
        </p:txBody>
      </p:sp>
    </p:spTree>
    <p:extLst>
      <p:ext uri="{BB962C8B-B14F-4D97-AF65-F5344CB8AC3E}">
        <p14:creationId xmlns:p14="http://schemas.microsoft.com/office/powerpoint/2010/main" val="351828073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808" r:id="rId23"/>
    <p:sldLayoutId id="2147483799" r:id="rId24"/>
    <p:sldLayoutId id="2147483800" r:id="rId25"/>
    <p:sldLayoutId id="2147483801" r:id="rId26"/>
    <p:sldLayoutId id="2147483802" r:id="rId27"/>
    <p:sldLayoutId id="2147483803" r:id="rId28"/>
    <p:sldLayoutId id="2147483804" r:id="rId29"/>
  </p:sldLayoutIdLst>
  <p:hf sldNum="0" hdr="0" ftr="0" dt="0"/>
  <p:txStyles>
    <p:titleStyle>
      <a:lvl1pPr algn="l" defTabSz="914400" rtl="0" eaLnBrk="1" latinLnBrk="0" hangingPunct="1">
        <a:lnSpc>
          <a:spcPct val="87500"/>
        </a:lnSpc>
        <a:spcBef>
          <a:spcPct val="0"/>
        </a:spcBef>
        <a:buNone/>
        <a:defRPr sz="5400" b="0" kern="1200" spc="-96"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80">
          <p15:clr>
            <a:srgbClr val="F26B43"/>
          </p15:clr>
        </p15:guide>
        <p15:guide id="4" pos="950">
          <p15:clr>
            <a:srgbClr val="F26B43"/>
          </p15:clr>
        </p15:guide>
        <p15:guide id="5" pos="1030">
          <p15:clr>
            <a:srgbClr val="F26B43"/>
          </p15:clr>
        </p15:guide>
        <p15:guide id="6" pos="1900">
          <p15:clr>
            <a:srgbClr val="F26B43"/>
          </p15:clr>
        </p15:guide>
        <p15:guide id="7" pos="1980">
          <p15:clr>
            <a:srgbClr val="F26B43"/>
          </p15:clr>
        </p15:guide>
        <p15:guide id="8" pos="2850">
          <p15:clr>
            <a:srgbClr val="F26B43"/>
          </p15:clr>
        </p15:guide>
        <p15:guide id="9" pos="2930">
          <p15:clr>
            <a:srgbClr val="F26B43"/>
          </p15:clr>
        </p15:guide>
        <p15:guide id="10" pos="3800">
          <p15:clr>
            <a:srgbClr val="F26B43"/>
          </p15:clr>
        </p15:guide>
        <p15:guide id="11" pos="3880">
          <p15:clr>
            <a:srgbClr val="F26B43"/>
          </p15:clr>
        </p15:guide>
        <p15:guide id="12" pos="4750">
          <p15:clr>
            <a:srgbClr val="F26B43"/>
          </p15:clr>
        </p15:guide>
        <p15:guide id="13" pos="4830">
          <p15:clr>
            <a:srgbClr val="F26B43"/>
          </p15:clr>
        </p15:guide>
        <p15:guide id="14" pos="5700">
          <p15:clr>
            <a:srgbClr val="F26B43"/>
          </p15:clr>
        </p15:guide>
        <p15:guide id="15" pos="5780">
          <p15:clr>
            <a:srgbClr val="F26B43"/>
          </p15:clr>
        </p15:guide>
        <p15:guide id="16" pos="6650">
          <p15:clr>
            <a:srgbClr val="F26B43"/>
          </p15:clr>
        </p15:guide>
        <p15:guide id="17" pos="6730">
          <p15:clr>
            <a:srgbClr val="F26B43"/>
          </p15:clr>
        </p15:guide>
        <p15:guide id="18" pos="7600">
          <p15:clr>
            <a:srgbClr val="F26B43"/>
          </p15:clr>
        </p15:guide>
        <p15:guide id="19" orient="horz">
          <p15:clr>
            <a:srgbClr val="F26B43"/>
          </p15:clr>
        </p15:guide>
        <p15:guide id="20" orient="horz" pos="4320">
          <p15:clr>
            <a:srgbClr val="F26B43"/>
          </p15:clr>
        </p15:guide>
        <p15:guide id="21" orient="horz" pos="80">
          <p15:clr>
            <a:srgbClr val="F26B43"/>
          </p15:clr>
        </p15:guide>
        <p15:guide id="22" orient="horz" pos="4240">
          <p15:clr>
            <a:srgbClr val="F26B43"/>
          </p15:clr>
        </p15:guide>
        <p15:guide id="23" pos="234">
          <p15:clr>
            <a:srgbClr val="F26B43"/>
          </p15:clr>
        </p15:guide>
        <p15:guide id="24" pos="7446">
          <p15:clr>
            <a:srgbClr val="F26B43"/>
          </p15:clr>
        </p15:guide>
        <p15:guide id="25" orient="horz" pos="255">
          <p15:clr>
            <a:srgbClr val="F26B43"/>
          </p15:clr>
        </p15:guide>
        <p15:guide id="26" orient="horz" pos="4065">
          <p15:clr>
            <a:srgbClr val="F26B43"/>
          </p15:clr>
        </p15:guide>
        <p15:guide id="27" pos="4044">
          <p15:clr>
            <a:srgbClr val="F26B43"/>
          </p15:clr>
        </p15:guide>
        <p15:guide id="28" pos="3636">
          <p15:clr>
            <a:srgbClr val="F26B43"/>
          </p15:clr>
        </p15:guide>
        <p15:guide id="29" orient="horz" pos="134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0683B71-4B27-0776-4AC1-09A812FFC6D7}"/>
              </a:ext>
            </a:extLst>
          </p:cNvPr>
          <p:cNvSpPr>
            <a:spLocks noGrp="1"/>
          </p:cNvSpPr>
          <p:nvPr>
            <p:ph type="title"/>
          </p:nvPr>
        </p:nvSpPr>
        <p:spPr>
          <a:xfrm>
            <a:off x="376979" y="335901"/>
            <a:ext cx="11438042" cy="1489723"/>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B80BCDA-0995-EBBA-3948-E3F897D1A4B2}"/>
              </a:ext>
            </a:extLst>
          </p:cNvPr>
          <p:cNvSpPr>
            <a:spLocks noGrp="1"/>
          </p:cNvSpPr>
          <p:nvPr>
            <p:ph type="body" idx="1"/>
          </p:nvPr>
        </p:nvSpPr>
        <p:spPr>
          <a:xfrm>
            <a:off x="376980" y="2161525"/>
            <a:ext cx="11438041" cy="3833749"/>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9F4BAFDA-99BE-3B9B-E0C3-A6D5D7005ED8}"/>
              </a:ext>
            </a:extLst>
          </p:cNvPr>
          <p:cNvSpPr>
            <a:spLocks noGrp="1"/>
          </p:cNvSpPr>
          <p:nvPr>
            <p:ph type="dt" sz="half" idx="2"/>
          </p:nvPr>
        </p:nvSpPr>
        <p:spPr>
          <a:xfrm>
            <a:off x="9166419" y="6356350"/>
            <a:ext cx="1381125" cy="365125"/>
          </a:xfrm>
          <a:prstGeom prst="rect">
            <a:avLst/>
          </a:prstGeom>
        </p:spPr>
        <p:txBody>
          <a:bodyPr vert="horz" lIns="0" tIns="0" rIns="0" bIns="0" rtlCol="0" anchor="t" anchorCtr="0"/>
          <a:lstStyle>
            <a:lvl1pPr algn="l">
              <a:defRPr sz="1000" b="0">
                <a:solidFill>
                  <a:schemeClr val="tx1"/>
                </a:solidFill>
              </a:defRPr>
            </a:lvl1pPr>
          </a:lstStyle>
          <a:p>
            <a:fld id="{529D0BFA-DF07-4E49-8390-7092158A6A54}" type="datetime1">
              <a:rPr lang="da-DK" smtClean="0"/>
              <a:t>07-12-2023</a:t>
            </a:fld>
            <a:endParaRPr lang="da-DK" dirty="0"/>
          </a:p>
        </p:txBody>
      </p:sp>
      <p:sp>
        <p:nvSpPr>
          <p:cNvPr id="5" name="Pladsholder til sidefod 4">
            <a:extLst>
              <a:ext uri="{FF2B5EF4-FFF2-40B4-BE49-F238E27FC236}">
                <a16:creationId xmlns:a16="http://schemas.microsoft.com/office/drawing/2014/main" id="{9219B217-B033-0D7D-F6CE-157D272760B2}"/>
              </a:ext>
            </a:extLst>
          </p:cNvPr>
          <p:cNvSpPr>
            <a:spLocks noGrp="1"/>
          </p:cNvSpPr>
          <p:nvPr>
            <p:ph type="ftr" sz="quarter" idx="3"/>
          </p:nvPr>
        </p:nvSpPr>
        <p:spPr>
          <a:xfrm>
            <a:off x="1644456" y="6356350"/>
            <a:ext cx="4397375" cy="365125"/>
          </a:xfrm>
          <a:prstGeom prst="rect">
            <a:avLst/>
          </a:prstGeom>
        </p:spPr>
        <p:txBody>
          <a:bodyPr vert="horz" lIns="0" tIns="0" rIns="0" bIns="0" rtlCol="0" anchor="t" anchorCtr="0"/>
          <a:lstStyle>
            <a:lvl1pPr algn="l">
              <a:defRPr sz="1000" b="0">
                <a:solidFill>
                  <a:schemeClr val="tx1"/>
                </a:solidFill>
              </a:defRPr>
            </a:lvl1pPr>
          </a:lstStyle>
          <a:p>
            <a:r>
              <a:rPr lang="sv-SE"/>
              <a:t>Efter idé af CFU, Absalon</a:t>
            </a:r>
            <a:endParaRPr lang="da-DK" dirty="0"/>
          </a:p>
        </p:txBody>
      </p:sp>
      <p:sp>
        <p:nvSpPr>
          <p:cNvPr id="6" name="Pladsholder til slidenummer 5">
            <a:extLst>
              <a:ext uri="{FF2B5EF4-FFF2-40B4-BE49-F238E27FC236}">
                <a16:creationId xmlns:a16="http://schemas.microsoft.com/office/drawing/2014/main" id="{F668B605-5BB0-5C1A-865A-756182100785}"/>
              </a:ext>
            </a:extLst>
          </p:cNvPr>
          <p:cNvSpPr>
            <a:spLocks noGrp="1"/>
          </p:cNvSpPr>
          <p:nvPr>
            <p:ph type="sldNum" sz="quarter" idx="4"/>
          </p:nvPr>
        </p:nvSpPr>
        <p:spPr>
          <a:xfrm>
            <a:off x="10683875" y="6356350"/>
            <a:ext cx="1131146" cy="365125"/>
          </a:xfrm>
          <a:prstGeom prst="rect">
            <a:avLst/>
          </a:prstGeom>
        </p:spPr>
        <p:txBody>
          <a:bodyPr vert="horz" lIns="0" tIns="0" rIns="0" bIns="0" rtlCol="0" anchor="t" anchorCtr="0"/>
          <a:lstStyle>
            <a:lvl1pPr algn="r">
              <a:defRPr sz="1000" b="0">
                <a:solidFill>
                  <a:schemeClr val="tx1"/>
                </a:solidFill>
              </a:defRPr>
            </a:lvl1pPr>
          </a:lstStyle>
          <a:p>
            <a:fld id="{524AA346-F50D-4D42-AC45-CDC7643E9390}" type="slidenum">
              <a:rPr lang="da-DK" smtClean="0"/>
              <a:pPr/>
              <a:t>‹nr.›</a:t>
            </a:fld>
            <a:endParaRPr lang="da-DK" dirty="0"/>
          </a:p>
        </p:txBody>
      </p:sp>
      <p:sp>
        <p:nvSpPr>
          <p:cNvPr id="8" name="Kombinationstegning 6">
            <a:extLst>
              <a:ext uri="{FF2B5EF4-FFF2-40B4-BE49-F238E27FC236}">
                <a16:creationId xmlns:a16="http://schemas.microsoft.com/office/drawing/2014/main" id="{B93550F8-6109-56E9-0941-4ED6F25BE89E}"/>
              </a:ext>
            </a:extLst>
          </p:cNvPr>
          <p:cNvSpPr txBox="1">
            <a:spLocks/>
          </p:cNvSpPr>
          <p:nvPr userDrawn="1"/>
        </p:nvSpPr>
        <p:spPr>
          <a:xfrm>
            <a:off x="377937" y="6056831"/>
            <a:ext cx="769728" cy="423996"/>
          </a:xfrm>
          <a:custGeom>
            <a:avLst/>
            <a:gdLst>
              <a:gd name="connsiteX0" fmla="*/ 705789 w 769728"/>
              <a:gd name="connsiteY0" fmla="*/ 132591 h 423996"/>
              <a:gd name="connsiteX1" fmla="*/ 769728 w 769728"/>
              <a:gd name="connsiteY1" fmla="*/ 132591 h 423996"/>
              <a:gd name="connsiteX2" fmla="*/ 769728 w 769728"/>
              <a:gd name="connsiteY2" fmla="*/ 299273 h 423996"/>
              <a:gd name="connsiteX3" fmla="*/ 754200 w 769728"/>
              <a:gd name="connsiteY3" fmla="*/ 363145 h 423996"/>
              <a:gd name="connsiteX4" fmla="*/ 710655 w 769728"/>
              <a:gd name="connsiteY4" fmla="*/ 407856 h 423996"/>
              <a:gd name="connsiteX5" fmla="*/ 645488 w 769728"/>
              <a:gd name="connsiteY5" fmla="*/ 423981 h 423996"/>
              <a:gd name="connsiteX6" fmla="*/ 552918 w 769728"/>
              <a:gd name="connsiteY6" fmla="*/ 389308 h 423996"/>
              <a:gd name="connsiteX7" fmla="*/ 518807 w 769728"/>
              <a:gd name="connsiteY7" fmla="*/ 298660 h 423996"/>
              <a:gd name="connsiteX8" fmla="*/ 518837 w 769728"/>
              <a:gd name="connsiteY8" fmla="*/ 298690 h 423996"/>
              <a:gd name="connsiteX9" fmla="*/ 518837 w 769728"/>
              <a:gd name="connsiteY9" fmla="*/ 132606 h 423996"/>
              <a:gd name="connsiteX10" fmla="*/ 582776 w 769728"/>
              <a:gd name="connsiteY10" fmla="*/ 132606 h 423996"/>
              <a:gd name="connsiteX11" fmla="*/ 582776 w 769728"/>
              <a:gd name="connsiteY11" fmla="*/ 293813 h 423996"/>
              <a:gd name="connsiteX12" fmla="*/ 598604 w 769728"/>
              <a:gd name="connsiteY12" fmla="*/ 347050 h 423996"/>
              <a:gd name="connsiteX13" fmla="*/ 645503 w 769728"/>
              <a:gd name="connsiteY13" fmla="*/ 365599 h 423996"/>
              <a:gd name="connsiteX14" fmla="*/ 690560 w 769728"/>
              <a:gd name="connsiteY14" fmla="*/ 346736 h 423996"/>
              <a:gd name="connsiteX15" fmla="*/ 705789 w 769728"/>
              <a:gd name="connsiteY15" fmla="*/ 294411 h 423996"/>
              <a:gd name="connsiteX16" fmla="*/ 147973 w 769728"/>
              <a:gd name="connsiteY16" fmla="*/ 126533 h 423996"/>
              <a:gd name="connsiteX17" fmla="*/ 238402 w 769728"/>
              <a:gd name="connsiteY17" fmla="*/ 156345 h 423996"/>
              <a:gd name="connsiteX18" fmla="*/ 285600 w 769728"/>
              <a:gd name="connsiteY18" fmla="*/ 232394 h 423996"/>
              <a:gd name="connsiteX19" fmla="*/ 220433 w 769728"/>
              <a:gd name="connsiteY19" fmla="*/ 232394 h 423996"/>
              <a:gd name="connsiteX20" fmla="*/ 192731 w 769728"/>
              <a:gd name="connsiteY20" fmla="*/ 197107 h 423996"/>
              <a:gd name="connsiteX21" fmla="*/ 148587 w 769728"/>
              <a:gd name="connsiteY21" fmla="*/ 184333 h 423996"/>
              <a:gd name="connsiteX22" fmla="*/ 87988 w 769728"/>
              <a:gd name="connsiteY22" fmla="*/ 209882 h 423996"/>
              <a:gd name="connsiteX23" fmla="*/ 63939 w 769728"/>
              <a:gd name="connsiteY23" fmla="*/ 275579 h 423996"/>
              <a:gd name="connsiteX24" fmla="*/ 87988 w 769728"/>
              <a:gd name="connsiteY24" fmla="*/ 341276 h 423996"/>
              <a:gd name="connsiteX25" fmla="*/ 148587 w 769728"/>
              <a:gd name="connsiteY25" fmla="*/ 366825 h 423996"/>
              <a:gd name="connsiteX26" fmla="*/ 192132 w 769728"/>
              <a:gd name="connsiteY26" fmla="*/ 354051 h 423996"/>
              <a:gd name="connsiteX27" fmla="*/ 220448 w 769728"/>
              <a:gd name="connsiteY27" fmla="*/ 318151 h 423996"/>
              <a:gd name="connsiteX28" fmla="*/ 285615 w 769728"/>
              <a:gd name="connsiteY28" fmla="*/ 318151 h 423996"/>
              <a:gd name="connsiteX29" fmla="*/ 238417 w 769728"/>
              <a:gd name="connsiteY29" fmla="*/ 394498 h 423996"/>
              <a:gd name="connsiteX30" fmla="*/ 147988 w 769728"/>
              <a:gd name="connsiteY30" fmla="*/ 423996 h 423996"/>
              <a:gd name="connsiteX31" fmla="*/ 72175 w 769728"/>
              <a:gd name="connsiteY31" fmla="*/ 405134 h 423996"/>
              <a:gd name="connsiteX32" fmla="*/ 19197 w 769728"/>
              <a:gd name="connsiteY32" fmla="*/ 352211 h 423996"/>
              <a:gd name="connsiteX33" fmla="*/ 19182 w 769728"/>
              <a:gd name="connsiteY33" fmla="*/ 352226 h 423996"/>
              <a:gd name="connsiteX34" fmla="*/ 0 w 769728"/>
              <a:gd name="connsiteY34" fmla="*/ 275579 h 423996"/>
              <a:gd name="connsiteX35" fmla="*/ 19182 w 769728"/>
              <a:gd name="connsiteY35" fmla="*/ 198932 h 423996"/>
              <a:gd name="connsiteX36" fmla="*/ 72160 w 769728"/>
              <a:gd name="connsiteY36" fmla="*/ 145695 h 423996"/>
              <a:gd name="connsiteX37" fmla="*/ 147973 w 769728"/>
              <a:gd name="connsiteY37" fmla="*/ 126533 h 423996"/>
              <a:gd name="connsiteX38" fmla="*/ 431778 w 769728"/>
              <a:gd name="connsiteY38" fmla="*/ 0 h 423996"/>
              <a:gd name="connsiteX39" fmla="*/ 467701 w 769728"/>
              <a:gd name="connsiteY39" fmla="*/ 4263 h 423996"/>
              <a:gd name="connsiteX40" fmla="*/ 467701 w 769728"/>
              <a:gd name="connsiteY40" fmla="*/ 56587 h 423996"/>
              <a:gd name="connsiteX41" fmla="*/ 450646 w 769728"/>
              <a:gd name="connsiteY41" fmla="*/ 55376 h 423996"/>
              <a:gd name="connsiteX42" fmla="*/ 399494 w 769728"/>
              <a:gd name="connsiteY42" fmla="*/ 104649 h 423996"/>
              <a:gd name="connsiteX43" fmla="*/ 399494 w 769728"/>
              <a:gd name="connsiteY43" fmla="*/ 132637 h 423996"/>
              <a:gd name="connsiteX44" fmla="*/ 479875 w 769728"/>
              <a:gd name="connsiteY44" fmla="*/ 132637 h 423996"/>
              <a:gd name="connsiteX45" fmla="*/ 479875 w 769728"/>
              <a:gd name="connsiteY45" fmla="*/ 185529 h 423996"/>
              <a:gd name="connsiteX46" fmla="*/ 399494 w 769728"/>
              <a:gd name="connsiteY46" fmla="*/ 185529 h 423996"/>
              <a:gd name="connsiteX47" fmla="*/ 399494 w 769728"/>
              <a:gd name="connsiteY47" fmla="*/ 417923 h 423996"/>
              <a:gd name="connsiteX48" fmla="*/ 334941 w 769728"/>
              <a:gd name="connsiteY48" fmla="*/ 417923 h 423996"/>
              <a:gd name="connsiteX49" fmla="*/ 334941 w 769728"/>
              <a:gd name="connsiteY49" fmla="*/ 105232 h 423996"/>
              <a:gd name="connsiteX50" fmla="*/ 362044 w 769728"/>
              <a:gd name="connsiteY50" fmla="*/ 27673 h 423996"/>
              <a:gd name="connsiteX51" fmla="*/ 431778 w 769728"/>
              <a:gd name="connsiteY51" fmla="*/ 0 h 42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9728" h="423996">
                <a:moveTo>
                  <a:pt x="705789" y="132591"/>
                </a:moveTo>
                <a:lnTo>
                  <a:pt x="769728" y="132591"/>
                </a:lnTo>
                <a:lnTo>
                  <a:pt x="769728" y="299273"/>
                </a:lnTo>
                <a:cubicBezTo>
                  <a:pt x="769728" y="322788"/>
                  <a:pt x="764547" y="344088"/>
                  <a:pt x="754200" y="363145"/>
                </a:cubicBezTo>
                <a:cubicBezTo>
                  <a:pt x="743853" y="382202"/>
                  <a:pt x="729328" y="397116"/>
                  <a:pt x="710655" y="407856"/>
                </a:cubicBezTo>
                <a:cubicBezTo>
                  <a:pt x="691983" y="418611"/>
                  <a:pt x="670255" y="423981"/>
                  <a:pt x="645488" y="423981"/>
                </a:cubicBezTo>
                <a:cubicBezTo>
                  <a:pt x="606510" y="423981"/>
                  <a:pt x="575664" y="412418"/>
                  <a:pt x="552918" y="389308"/>
                </a:cubicBezTo>
                <a:cubicBezTo>
                  <a:pt x="530187" y="366197"/>
                  <a:pt x="518807" y="335981"/>
                  <a:pt x="518807" y="298660"/>
                </a:cubicBezTo>
                <a:lnTo>
                  <a:pt x="518837" y="298690"/>
                </a:lnTo>
                <a:lnTo>
                  <a:pt x="518837" y="132606"/>
                </a:lnTo>
                <a:lnTo>
                  <a:pt x="582776" y="132606"/>
                </a:lnTo>
                <a:lnTo>
                  <a:pt x="582776" y="293813"/>
                </a:lnTo>
                <a:cubicBezTo>
                  <a:pt x="582776" y="316924"/>
                  <a:pt x="588062" y="334680"/>
                  <a:pt x="598604" y="347050"/>
                </a:cubicBezTo>
                <a:cubicBezTo>
                  <a:pt x="609161" y="359421"/>
                  <a:pt x="624794" y="365599"/>
                  <a:pt x="645503" y="365599"/>
                </a:cubicBezTo>
                <a:cubicBezTo>
                  <a:pt x="666212" y="365599"/>
                  <a:pt x="680423" y="359316"/>
                  <a:pt x="690560" y="346736"/>
                </a:cubicBezTo>
                <a:cubicBezTo>
                  <a:pt x="700713" y="334156"/>
                  <a:pt x="705789" y="316729"/>
                  <a:pt x="705789" y="294411"/>
                </a:cubicBezTo>
                <a:close/>
                <a:moveTo>
                  <a:pt x="147973" y="126533"/>
                </a:moveTo>
                <a:cubicBezTo>
                  <a:pt x="183297" y="126533"/>
                  <a:pt x="213440" y="136466"/>
                  <a:pt x="238402" y="156345"/>
                </a:cubicBezTo>
                <a:cubicBezTo>
                  <a:pt x="263364" y="176210"/>
                  <a:pt x="279101" y="201565"/>
                  <a:pt x="285600" y="232394"/>
                </a:cubicBezTo>
                <a:lnTo>
                  <a:pt x="220433" y="232394"/>
                </a:lnTo>
                <a:cubicBezTo>
                  <a:pt x="214339" y="217391"/>
                  <a:pt x="205100" y="205633"/>
                  <a:pt x="192731" y="197107"/>
                </a:cubicBezTo>
                <a:cubicBezTo>
                  <a:pt x="180347" y="188596"/>
                  <a:pt x="165628" y="184333"/>
                  <a:pt x="148587" y="184333"/>
                </a:cubicBezTo>
                <a:cubicBezTo>
                  <a:pt x="124225" y="184333"/>
                  <a:pt x="104025" y="192844"/>
                  <a:pt x="87988" y="209882"/>
                </a:cubicBezTo>
                <a:cubicBezTo>
                  <a:pt x="71950" y="226919"/>
                  <a:pt x="63939" y="248818"/>
                  <a:pt x="63939" y="275579"/>
                </a:cubicBezTo>
                <a:cubicBezTo>
                  <a:pt x="63939" y="302339"/>
                  <a:pt x="71950" y="324254"/>
                  <a:pt x="87988" y="341276"/>
                </a:cubicBezTo>
                <a:cubicBezTo>
                  <a:pt x="104025" y="358314"/>
                  <a:pt x="124225" y="366825"/>
                  <a:pt x="148587" y="366825"/>
                </a:cubicBezTo>
                <a:cubicBezTo>
                  <a:pt x="165239" y="366825"/>
                  <a:pt x="179749" y="362562"/>
                  <a:pt x="192132" y="354051"/>
                </a:cubicBezTo>
                <a:cubicBezTo>
                  <a:pt x="204516" y="345539"/>
                  <a:pt x="213949" y="333573"/>
                  <a:pt x="220448" y="318151"/>
                </a:cubicBezTo>
                <a:lnTo>
                  <a:pt x="285615" y="318151"/>
                </a:lnTo>
                <a:cubicBezTo>
                  <a:pt x="279116" y="349384"/>
                  <a:pt x="263394" y="374828"/>
                  <a:pt x="238417" y="394498"/>
                </a:cubicBezTo>
                <a:cubicBezTo>
                  <a:pt x="213455" y="414169"/>
                  <a:pt x="183297" y="423996"/>
                  <a:pt x="147988" y="423996"/>
                </a:cubicBezTo>
                <a:cubicBezTo>
                  <a:pt x="119972" y="423996"/>
                  <a:pt x="94696" y="417714"/>
                  <a:pt x="72175" y="405134"/>
                </a:cubicBezTo>
                <a:cubicBezTo>
                  <a:pt x="49639" y="392554"/>
                  <a:pt x="31984" y="374918"/>
                  <a:pt x="19197" y="352211"/>
                </a:cubicBezTo>
                <a:lnTo>
                  <a:pt x="19182" y="352226"/>
                </a:lnTo>
                <a:cubicBezTo>
                  <a:pt x="6394" y="329519"/>
                  <a:pt x="0" y="303970"/>
                  <a:pt x="0" y="275579"/>
                </a:cubicBezTo>
                <a:cubicBezTo>
                  <a:pt x="0" y="247188"/>
                  <a:pt x="6394" y="221639"/>
                  <a:pt x="19182" y="198932"/>
                </a:cubicBezTo>
                <a:cubicBezTo>
                  <a:pt x="31970" y="176225"/>
                  <a:pt x="49624" y="158470"/>
                  <a:pt x="72160" y="145695"/>
                </a:cubicBezTo>
                <a:cubicBezTo>
                  <a:pt x="94696" y="132921"/>
                  <a:pt x="119972" y="126533"/>
                  <a:pt x="147973" y="126533"/>
                </a:cubicBezTo>
                <a:close/>
                <a:moveTo>
                  <a:pt x="431778" y="0"/>
                </a:moveTo>
                <a:cubicBezTo>
                  <a:pt x="444372" y="0"/>
                  <a:pt x="456336" y="1421"/>
                  <a:pt x="467701" y="4263"/>
                </a:cubicBezTo>
                <a:lnTo>
                  <a:pt x="467701" y="56587"/>
                </a:lnTo>
                <a:cubicBezTo>
                  <a:pt x="462011" y="55780"/>
                  <a:pt x="456336" y="55376"/>
                  <a:pt x="450646" y="55376"/>
                </a:cubicBezTo>
                <a:cubicBezTo>
                  <a:pt x="416535" y="55376"/>
                  <a:pt x="399494" y="71800"/>
                  <a:pt x="399494" y="104649"/>
                </a:cubicBezTo>
                <a:lnTo>
                  <a:pt x="399494" y="132637"/>
                </a:lnTo>
                <a:lnTo>
                  <a:pt x="479875" y="132637"/>
                </a:lnTo>
                <a:lnTo>
                  <a:pt x="479875" y="185529"/>
                </a:lnTo>
                <a:lnTo>
                  <a:pt x="399494" y="185529"/>
                </a:lnTo>
                <a:lnTo>
                  <a:pt x="399494" y="417923"/>
                </a:lnTo>
                <a:lnTo>
                  <a:pt x="334941" y="417923"/>
                </a:lnTo>
                <a:lnTo>
                  <a:pt x="334941" y="105232"/>
                </a:lnTo>
                <a:cubicBezTo>
                  <a:pt x="334941" y="71980"/>
                  <a:pt x="343970" y="46117"/>
                  <a:pt x="362044" y="27673"/>
                </a:cubicBezTo>
                <a:cubicBezTo>
                  <a:pt x="380118" y="9214"/>
                  <a:pt x="403358" y="0"/>
                  <a:pt x="431778" y="0"/>
                </a:cubicBezTo>
                <a:close/>
              </a:path>
            </a:pathLst>
          </a:custGeom>
          <a:solidFill>
            <a:schemeClr val="tx1"/>
          </a:solidFill>
        </p:spPr>
        <p:txBody>
          <a:bodyPr wrap="square">
            <a:noAutofit/>
          </a:bodyPr>
          <a:lst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endParaRPr lang="da-DK" dirty="0"/>
          </a:p>
        </p:txBody>
      </p:sp>
    </p:spTree>
    <p:extLst>
      <p:ext uri="{BB962C8B-B14F-4D97-AF65-F5344CB8AC3E}">
        <p14:creationId xmlns:p14="http://schemas.microsoft.com/office/powerpoint/2010/main" val="358112454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809" r:id="rId23"/>
    <p:sldLayoutId id="2147483741" r:id="rId24"/>
    <p:sldLayoutId id="2147483742" r:id="rId25"/>
    <p:sldLayoutId id="2147483743" r:id="rId26"/>
    <p:sldLayoutId id="2147483744" r:id="rId27"/>
    <p:sldLayoutId id="2147483745" r:id="rId28"/>
    <p:sldLayoutId id="2147483746" r:id="rId29"/>
  </p:sldLayoutIdLst>
  <p:hf sldNum="0" hdr="0" ftr="0" dt="0"/>
  <p:txStyles>
    <p:titleStyle>
      <a:lvl1pPr algn="l" defTabSz="914400" rtl="0" eaLnBrk="1" latinLnBrk="0" hangingPunct="1">
        <a:lnSpc>
          <a:spcPct val="87500"/>
        </a:lnSpc>
        <a:spcBef>
          <a:spcPct val="0"/>
        </a:spcBef>
        <a:buNone/>
        <a:defRPr sz="5400" b="0" kern="1200" spc="-96"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580"/>
        </a:spcAft>
        <a:buFont typeface="Arial" panose="020B0604020202020204" pitchFamily="34" charset="0"/>
        <a:buChar char="•"/>
        <a:defRPr sz="16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80">
          <p15:clr>
            <a:srgbClr val="F26B43"/>
          </p15:clr>
        </p15:guide>
        <p15:guide id="4" pos="950">
          <p15:clr>
            <a:srgbClr val="F26B43"/>
          </p15:clr>
        </p15:guide>
        <p15:guide id="5" pos="1030">
          <p15:clr>
            <a:srgbClr val="F26B43"/>
          </p15:clr>
        </p15:guide>
        <p15:guide id="6" pos="1900">
          <p15:clr>
            <a:srgbClr val="F26B43"/>
          </p15:clr>
        </p15:guide>
        <p15:guide id="7" pos="1980">
          <p15:clr>
            <a:srgbClr val="F26B43"/>
          </p15:clr>
        </p15:guide>
        <p15:guide id="8" pos="2850">
          <p15:clr>
            <a:srgbClr val="F26B43"/>
          </p15:clr>
        </p15:guide>
        <p15:guide id="9" pos="2930">
          <p15:clr>
            <a:srgbClr val="F26B43"/>
          </p15:clr>
        </p15:guide>
        <p15:guide id="10" pos="3800">
          <p15:clr>
            <a:srgbClr val="F26B43"/>
          </p15:clr>
        </p15:guide>
        <p15:guide id="11" pos="3880">
          <p15:clr>
            <a:srgbClr val="F26B43"/>
          </p15:clr>
        </p15:guide>
        <p15:guide id="12" pos="4750">
          <p15:clr>
            <a:srgbClr val="F26B43"/>
          </p15:clr>
        </p15:guide>
        <p15:guide id="13" pos="4830">
          <p15:clr>
            <a:srgbClr val="F26B43"/>
          </p15:clr>
        </p15:guide>
        <p15:guide id="14" pos="5700">
          <p15:clr>
            <a:srgbClr val="F26B43"/>
          </p15:clr>
        </p15:guide>
        <p15:guide id="15" pos="5780">
          <p15:clr>
            <a:srgbClr val="F26B43"/>
          </p15:clr>
        </p15:guide>
        <p15:guide id="16" pos="6650">
          <p15:clr>
            <a:srgbClr val="F26B43"/>
          </p15:clr>
        </p15:guide>
        <p15:guide id="17" pos="6730">
          <p15:clr>
            <a:srgbClr val="F26B43"/>
          </p15:clr>
        </p15:guide>
        <p15:guide id="18" pos="7600">
          <p15:clr>
            <a:srgbClr val="F26B43"/>
          </p15:clr>
        </p15:guide>
        <p15:guide id="19" orient="horz">
          <p15:clr>
            <a:srgbClr val="F26B43"/>
          </p15:clr>
        </p15:guide>
        <p15:guide id="20" orient="horz" pos="4320">
          <p15:clr>
            <a:srgbClr val="F26B43"/>
          </p15:clr>
        </p15:guide>
        <p15:guide id="21" orient="horz" pos="80">
          <p15:clr>
            <a:srgbClr val="F26B43"/>
          </p15:clr>
        </p15:guide>
        <p15:guide id="22" orient="horz" pos="4240">
          <p15:clr>
            <a:srgbClr val="F26B43"/>
          </p15:clr>
        </p15:guide>
        <p15:guide id="23" pos="234">
          <p15:clr>
            <a:srgbClr val="F26B43"/>
          </p15:clr>
        </p15:guide>
        <p15:guide id="24" pos="7446">
          <p15:clr>
            <a:srgbClr val="F26B43"/>
          </p15:clr>
        </p15:guide>
        <p15:guide id="25" orient="horz" pos="255">
          <p15:clr>
            <a:srgbClr val="F26B43"/>
          </p15:clr>
        </p15:guide>
        <p15:guide id="26" orient="horz" pos="4065">
          <p15:clr>
            <a:srgbClr val="F26B43"/>
          </p15:clr>
        </p15:guide>
        <p15:guide id="27" pos="4044">
          <p15:clr>
            <a:srgbClr val="F26B43"/>
          </p15:clr>
        </p15:guide>
        <p15:guide id="28" pos="3636">
          <p15:clr>
            <a:srgbClr val="F26B43"/>
          </p15:clr>
        </p15:guide>
        <p15:guide id="29" orient="horz" pos="13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konnopke-imbiss.de/de"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efkoch.de/rezepte/114161047989201/Einfacher-Plaetzchenteig.html" TargetMode="External"/><Relationship Id="rId2" Type="http://schemas.openxmlformats.org/officeDocument/2006/relationships/hyperlink" Target="https://www.youtube.com/embed/dp-T_OtGdIc?iv_load_policy=3&amp;rel=0&amp;showinfo=0" TargetMode="Externa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 Placeholder 1">
            <a:extLst>
              <a:ext uri="{FF2B5EF4-FFF2-40B4-BE49-F238E27FC236}">
                <a16:creationId xmlns:a16="http://schemas.microsoft.com/office/drawing/2014/main" id="{6E494D8E-027A-484E-4E6B-C5A331DDC25A}"/>
              </a:ext>
            </a:extLst>
          </p:cNvPr>
          <p:cNvSpPr>
            <a:spLocks noGrp="1"/>
          </p:cNvSpPr>
          <p:nvPr>
            <p:ph type="body" sz="quarter" idx="14"/>
          </p:nvPr>
        </p:nvSpPr>
        <p:spPr>
          <a:xfrm>
            <a:off x="6159500" y="127000"/>
            <a:ext cx="5905499" cy="6604000"/>
          </a:xfrm>
        </p:spPr>
        <p:txBody>
          <a:bodyPr/>
          <a:lstStyle/>
          <a:p>
            <a:endParaRPr lang="en-US" dirty="0"/>
          </a:p>
        </p:txBody>
      </p:sp>
      <p:sp>
        <p:nvSpPr>
          <p:cNvPr id="6" name="Titel 5">
            <a:extLst>
              <a:ext uri="{FF2B5EF4-FFF2-40B4-BE49-F238E27FC236}">
                <a16:creationId xmlns:a16="http://schemas.microsoft.com/office/drawing/2014/main" id="{069DEDA8-E09F-EE1D-888F-0DC17957CE51}"/>
              </a:ext>
            </a:extLst>
          </p:cNvPr>
          <p:cNvSpPr>
            <a:spLocks noGrp="1"/>
          </p:cNvSpPr>
          <p:nvPr>
            <p:ph type="title"/>
          </p:nvPr>
        </p:nvSpPr>
        <p:spPr>
          <a:xfrm>
            <a:off x="376979" y="383526"/>
            <a:ext cx="5395171" cy="674623"/>
          </a:xfrm>
        </p:spPr>
        <p:txBody>
          <a:bodyPr anchor="t">
            <a:normAutofit/>
          </a:bodyPr>
          <a:lstStyle/>
          <a:p>
            <a:r>
              <a:rPr lang="de-DE" b="1" dirty="0"/>
              <a:t>Führung</a:t>
            </a:r>
            <a:endParaRPr lang="da-DK" b="1" dirty="0"/>
          </a:p>
        </p:txBody>
      </p:sp>
      <p:sp>
        <p:nvSpPr>
          <p:cNvPr id="7" name="Pladsholder til indhold 6">
            <a:extLst>
              <a:ext uri="{FF2B5EF4-FFF2-40B4-BE49-F238E27FC236}">
                <a16:creationId xmlns:a16="http://schemas.microsoft.com/office/drawing/2014/main" id="{3B10C0FE-8D7A-3D94-E17C-3341A1ADD588}"/>
              </a:ext>
            </a:extLst>
          </p:cNvPr>
          <p:cNvSpPr>
            <a:spLocks noGrp="1"/>
          </p:cNvSpPr>
          <p:nvPr>
            <p:ph idx="1"/>
          </p:nvPr>
        </p:nvSpPr>
        <p:spPr>
          <a:xfrm>
            <a:off x="376981" y="1419225"/>
            <a:ext cx="5395170" cy="4576049"/>
          </a:xfrm>
        </p:spPr>
        <p:txBody>
          <a:bodyPr>
            <a:normAutofit/>
          </a:bodyPr>
          <a:lstStyle/>
          <a:p>
            <a:pPr marL="0" indent="0">
              <a:buNone/>
            </a:pPr>
            <a:r>
              <a:rPr lang="de-DE" sz="2200" dirty="0"/>
              <a:t>Mach eine kleine Führung anhand einiger Memorykarten von Sehenswürdigkeiten.</a:t>
            </a:r>
          </a:p>
          <a:p>
            <a:pPr marL="0" indent="0">
              <a:buNone/>
            </a:pPr>
            <a:r>
              <a:rPr lang="de-DE" sz="2200" dirty="0"/>
              <a:t>Zeig auf einem Stadtplan, wo die Sehenswürdigkeiten liegen und gib so viele Informationen dazu, wie du kannst.</a:t>
            </a:r>
            <a:endParaRPr lang="da-DK" sz="2200" dirty="0"/>
          </a:p>
        </p:txBody>
      </p:sp>
      <p:pic>
        <p:nvPicPr>
          <p:cNvPr id="1026" name="Picture 2" descr="Mærke Foran Brandenburger Tor, Berlin">
            <a:extLst>
              <a:ext uri="{FF2B5EF4-FFF2-40B4-BE49-F238E27FC236}">
                <a16:creationId xmlns:a16="http://schemas.microsoft.com/office/drawing/2014/main" id="{238D1A6C-093F-30EE-2E2F-C38380DE0B72}"/>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4278" r="22427" b="1"/>
          <a:stretch/>
        </p:blipFill>
        <p:spPr bwMode="auto">
          <a:xfrm>
            <a:off x="7222249" y="1419225"/>
            <a:ext cx="3780000" cy="3986338"/>
          </a:xfrm>
          <a:prstGeom prst="rect">
            <a:avLst/>
          </a:prstGeom>
          <a:solidFill>
            <a:srgbClr val="FFFFFF"/>
          </a:solidFill>
        </p:spPr>
      </p:pic>
      <p:sp>
        <p:nvSpPr>
          <p:cNvPr id="1033" name="Text Placeholder 5">
            <a:extLst>
              <a:ext uri="{FF2B5EF4-FFF2-40B4-BE49-F238E27FC236}">
                <a16:creationId xmlns:a16="http://schemas.microsoft.com/office/drawing/2014/main" id="{61227DA3-16FA-B572-7AC0-B78F745D0142}"/>
              </a:ext>
            </a:extLst>
          </p:cNvPr>
          <p:cNvSpPr>
            <a:spLocks noGrp="1"/>
          </p:cNvSpPr>
          <p:nvPr>
            <p:ph type="body" sz="quarter" idx="15"/>
          </p:nvPr>
        </p:nvSpPr>
        <p:spPr>
          <a:xfrm>
            <a:off x="377937" y="6056831"/>
            <a:ext cx="769728" cy="423996"/>
          </a:xfrm>
        </p:spPr>
        <p:txBody>
          <a:bodyPr/>
          <a:lstStyle/>
          <a:p>
            <a:endParaRPr lang="en-US"/>
          </a:p>
        </p:txBody>
      </p:sp>
    </p:spTree>
    <p:extLst>
      <p:ext uri="{BB962C8B-B14F-4D97-AF65-F5344CB8AC3E}">
        <p14:creationId xmlns:p14="http://schemas.microsoft.com/office/powerpoint/2010/main" val="269040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D22F78DA-5357-45B5-549A-DAA1AB0FB97C}"/>
              </a:ext>
            </a:extLst>
          </p:cNvPr>
          <p:cNvSpPr>
            <a:spLocks noGrp="1"/>
          </p:cNvSpPr>
          <p:nvPr>
            <p:ph type="body" sz="quarter" idx="14"/>
          </p:nvPr>
        </p:nvSpPr>
        <p:spPr>
          <a:xfrm>
            <a:off x="6159500" y="127000"/>
            <a:ext cx="5905499" cy="6604000"/>
          </a:xfrm>
        </p:spPr>
        <p:txBody>
          <a:bodyPr/>
          <a:lstStyle/>
          <a:p>
            <a:endParaRPr lang="en-US" dirty="0"/>
          </a:p>
        </p:txBody>
      </p:sp>
      <p:sp>
        <p:nvSpPr>
          <p:cNvPr id="3" name="Titel 2">
            <a:extLst>
              <a:ext uri="{FF2B5EF4-FFF2-40B4-BE49-F238E27FC236}">
                <a16:creationId xmlns:a16="http://schemas.microsoft.com/office/drawing/2014/main" id="{C7F538FC-5CBB-0501-BCAB-962BA800C589}"/>
              </a:ext>
            </a:extLst>
          </p:cNvPr>
          <p:cNvSpPr>
            <a:spLocks noGrp="1"/>
          </p:cNvSpPr>
          <p:nvPr>
            <p:ph type="title"/>
          </p:nvPr>
        </p:nvSpPr>
        <p:spPr>
          <a:xfrm>
            <a:off x="376979" y="383526"/>
            <a:ext cx="5395171" cy="674623"/>
          </a:xfrm>
        </p:spPr>
        <p:txBody>
          <a:bodyPr anchor="t">
            <a:normAutofit/>
          </a:bodyPr>
          <a:lstStyle/>
          <a:p>
            <a:r>
              <a:rPr lang="da-DK" b="1" dirty="0"/>
              <a:t>Berliner </a:t>
            </a:r>
            <a:r>
              <a:rPr lang="da-DK" b="1" dirty="0" err="1"/>
              <a:t>Küche</a:t>
            </a:r>
            <a:endParaRPr lang="da-DK" b="1" dirty="0"/>
          </a:p>
        </p:txBody>
      </p:sp>
      <p:sp>
        <p:nvSpPr>
          <p:cNvPr id="4" name="Pladsholder til indhold 3">
            <a:extLst>
              <a:ext uri="{FF2B5EF4-FFF2-40B4-BE49-F238E27FC236}">
                <a16:creationId xmlns:a16="http://schemas.microsoft.com/office/drawing/2014/main" id="{EFF26C65-CAF7-0666-D491-5080676EADF4}"/>
              </a:ext>
            </a:extLst>
          </p:cNvPr>
          <p:cNvSpPr>
            <a:spLocks noGrp="1"/>
          </p:cNvSpPr>
          <p:nvPr>
            <p:ph idx="1"/>
          </p:nvPr>
        </p:nvSpPr>
        <p:spPr>
          <a:xfrm>
            <a:off x="376981" y="1058149"/>
            <a:ext cx="5395170" cy="4937125"/>
          </a:xfrm>
        </p:spPr>
        <p:txBody>
          <a:bodyPr>
            <a:noAutofit/>
          </a:bodyPr>
          <a:lstStyle/>
          <a:p>
            <a:pPr marL="0" indent="0">
              <a:buNone/>
            </a:pPr>
            <a:r>
              <a:rPr lang="da-DK" sz="2200" dirty="0"/>
              <a:t>‘Berliner </a:t>
            </a:r>
            <a:r>
              <a:rPr lang="da-DK" sz="2200" dirty="0" err="1"/>
              <a:t>Currywurst</a:t>
            </a:r>
            <a:r>
              <a:rPr lang="da-DK" sz="2200" dirty="0"/>
              <a:t>’ - </a:t>
            </a:r>
            <a:r>
              <a:rPr lang="da-DK" sz="2200" dirty="0" err="1"/>
              <a:t>lies</a:t>
            </a:r>
            <a:r>
              <a:rPr lang="da-DK" sz="2200" dirty="0"/>
              <a:t> </a:t>
            </a:r>
            <a:r>
              <a:rPr lang="da-DK" sz="2200" dirty="0" err="1"/>
              <a:t>über</a:t>
            </a:r>
            <a:r>
              <a:rPr lang="da-DK" sz="2200" dirty="0"/>
              <a:t> die </a:t>
            </a:r>
            <a:r>
              <a:rPr lang="da-DK" sz="2200" dirty="0" err="1"/>
              <a:t>legendarischen</a:t>
            </a:r>
            <a:r>
              <a:rPr lang="da-DK" sz="2200" dirty="0"/>
              <a:t> </a:t>
            </a:r>
            <a:r>
              <a:rPr lang="da-DK" sz="2200" dirty="0" err="1"/>
              <a:t>Wurststand</a:t>
            </a:r>
            <a:r>
              <a:rPr lang="da-DK" sz="2200" dirty="0"/>
              <a:t> </a:t>
            </a:r>
            <a:r>
              <a:rPr lang="da-DK" sz="2200" dirty="0">
                <a:hlinkClick r:id="rId2"/>
              </a:rPr>
              <a:t>‘</a:t>
            </a:r>
            <a:r>
              <a:rPr lang="da-DK" sz="2200" dirty="0" err="1">
                <a:hlinkClick r:id="rId2"/>
              </a:rPr>
              <a:t>Konnopke</a:t>
            </a:r>
            <a:r>
              <a:rPr lang="da-DK" sz="2200" dirty="0">
                <a:hlinkClick r:id="rId2"/>
              </a:rPr>
              <a:t> </a:t>
            </a:r>
            <a:r>
              <a:rPr lang="da-DK" sz="2200" dirty="0" err="1">
                <a:hlinkClick r:id="rId2"/>
              </a:rPr>
              <a:t>Imbiss</a:t>
            </a:r>
            <a:r>
              <a:rPr lang="da-DK" sz="2200" dirty="0">
                <a:hlinkClick r:id="rId2"/>
              </a:rPr>
              <a:t>’. </a:t>
            </a:r>
            <a:endParaRPr lang="da-DK" sz="2200" dirty="0"/>
          </a:p>
          <a:p>
            <a:pPr marL="0" indent="0">
              <a:buNone/>
            </a:pPr>
            <a:r>
              <a:rPr lang="da-DK" sz="2200" dirty="0" err="1"/>
              <a:t>Vielleicht</a:t>
            </a:r>
            <a:r>
              <a:rPr lang="da-DK" sz="2200" dirty="0"/>
              <a:t> </a:t>
            </a:r>
            <a:r>
              <a:rPr lang="da-DK" sz="2200" dirty="0" err="1"/>
              <a:t>könnt</a:t>
            </a:r>
            <a:r>
              <a:rPr lang="da-DK" sz="2200" dirty="0"/>
              <a:t> </a:t>
            </a:r>
            <a:r>
              <a:rPr lang="da-DK" sz="2200" dirty="0" err="1"/>
              <a:t>ihr</a:t>
            </a:r>
            <a:r>
              <a:rPr lang="da-DK" sz="2200" dirty="0"/>
              <a:t> </a:t>
            </a:r>
            <a:r>
              <a:rPr lang="da-DK" sz="2200" dirty="0" err="1"/>
              <a:t>danach</a:t>
            </a:r>
            <a:r>
              <a:rPr lang="da-DK" sz="2200" dirty="0"/>
              <a:t> </a:t>
            </a:r>
            <a:r>
              <a:rPr lang="da-DK" sz="2200" dirty="0" err="1"/>
              <a:t>euere</a:t>
            </a:r>
            <a:r>
              <a:rPr lang="da-DK" sz="2200" dirty="0"/>
              <a:t> </a:t>
            </a:r>
            <a:r>
              <a:rPr lang="da-DK" sz="2200" dirty="0" err="1"/>
              <a:t>eigene</a:t>
            </a:r>
            <a:r>
              <a:rPr lang="da-DK" sz="2200" dirty="0"/>
              <a:t> </a:t>
            </a:r>
            <a:r>
              <a:rPr lang="da-DK" sz="2200" dirty="0" err="1"/>
              <a:t>Currywurst</a:t>
            </a:r>
            <a:r>
              <a:rPr lang="da-DK" sz="2200" dirty="0"/>
              <a:t> </a:t>
            </a:r>
            <a:r>
              <a:rPr lang="da-DK" sz="2200" dirty="0" err="1"/>
              <a:t>zubereiten</a:t>
            </a:r>
            <a:r>
              <a:rPr lang="da-DK" sz="2200" dirty="0"/>
              <a:t>.  	</a:t>
            </a:r>
          </a:p>
        </p:txBody>
      </p:sp>
      <p:sp>
        <p:nvSpPr>
          <p:cNvPr id="16" name="Text Placeholder 6">
            <a:extLst>
              <a:ext uri="{FF2B5EF4-FFF2-40B4-BE49-F238E27FC236}">
                <a16:creationId xmlns:a16="http://schemas.microsoft.com/office/drawing/2014/main" id="{1CE34B44-4DF4-7D99-9E61-D7C24F09EAF9}"/>
              </a:ext>
            </a:extLst>
          </p:cNvPr>
          <p:cNvSpPr>
            <a:spLocks noGrp="1"/>
          </p:cNvSpPr>
          <p:nvPr>
            <p:ph type="body" sz="quarter" idx="15"/>
          </p:nvPr>
        </p:nvSpPr>
        <p:spPr>
          <a:xfrm>
            <a:off x="377937" y="6056831"/>
            <a:ext cx="769728" cy="423996"/>
          </a:xfrm>
        </p:spPr>
        <p:txBody>
          <a:bodyPr/>
          <a:lstStyle/>
          <a:p>
            <a:endParaRPr lang="en-US"/>
          </a:p>
        </p:txBody>
      </p:sp>
      <p:pic>
        <p:nvPicPr>
          <p:cNvPr id="13" name="Billede 12" descr="Et billede, der indeholder udendørs, Fastfood, sky, Snack&#10;&#10;Automatisk genereret beskrivelse">
            <a:extLst>
              <a:ext uri="{FF2B5EF4-FFF2-40B4-BE49-F238E27FC236}">
                <a16:creationId xmlns:a16="http://schemas.microsoft.com/office/drawing/2014/main" id="{94DC8ACC-DA63-2D9D-6FD5-B948A5BFE6A6}"/>
              </a:ext>
            </a:extLst>
          </p:cNvPr>
          <p:cNvPicPr>
            <a:picLocks noChangeAspect="1"/>
          </p:cNvPicPr>
          <p:nvPr/>
        </p:nvPicPr>
        <p:blipFill>
          <a:blip r:embed="rId3"/>
          <a:stretch>
            <a:fillRect/>
          </a:stretch>
        </p:blipFill>
        <p:spPr>
          <a:xfrm>
            <a:off x="7673418" y="1454576"/>
            <a:ext cx="2885771" cy="4328657"/>
          </a:xfrm>
          <a:prstGeom prst="rect">
            <a:avLst/>
          </a:prstGeom>
        </p:spPr>
      </p:pic>
    </p:spTree>
    <p:extLst>
      <p:ext uri="{BB962C8B-B14F-4D97-AF65-F5344CB8AC3E}">
        <p14:creationId xmlns:p14="http://schemas.microsoft.com/office/powerpoint/2010/main" val="175454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D22F78DA-5357-45B5-549A-DAA1AB0FB97C}"/>
              </a:ext>
            </a:extLst>
          </p:cNvPr>
          <p:cNvSpPr>
            <a:spLocks noGrp="1"/>
          </p:cNvSpPr>
          <p:nvPr>
            <p:ph type="body" sz="quarter" idx="14"/>
          </p:nvPr>
        </p:nvSpPr>
        <p:spPr>
          <a:xfrm>
            <a:off x="6159500" y="127000"/>
            <a:ext cx="5905499" cy="6604000"/>
          </a:xfrm>
        </p:spPr>
        <p:txBody>
          <a:bodyPr/>
          <a:lstStyle/>
          <a:p>
            <a:endParaRPr lang="en-US" dirty="0"/>
          </a:p>
        </p:txBody>
      </p:sp>
      <p:sp>
        <p:nvSpPr>
          <p:cNvPr id="3" name="Titel 2">
            <a:extLst>
              <a:ext uri="{FF2B5EF4-FFF2-40B4-BE49-F238E27FC236}">
                <a16:creationId xmlns:a16="http://schemas.microsoft.com/office/drawing/2014/main" id="{C7F538FC-5CBB-0501-BCAB-962BA800C589}"/>
              </a:ext>
            </a:extLst>
          </p:cNvPr>
          <p:cNvSpPr>
            <a:spLocks noGrp="1"/>
          </p:cNvSpPr>
          <p:nvPr>
            <p:ph type="title"/>
          </p:nvPr>
        </p:nvSpPr>
        <p:spPr>
          <a:xfrm>
            <a:off x="376979" y="383526"/>
            <a:ext cx="5395171" cy="674623"/>
          </a:xfrm>
        </p:spPr>
        <p:txBody>
          <a:bodyPr anchor="t">
            <a:normAutofit/>
          </a:bodyPr>
          <a:lstStyle/>
          <a:p>
            <a:r>
              <a:rPr lang="da-DK" b="1" dirty="0"/>
              <a:t>Berliner </a:t>
            </a:r>
            <a:r>
              <a:rPr lang="da-DK" b="1" dirty="0" err="1"/>
              <a:t>Küche</a:t>
            </a:r>
            <a:endParaRPr lang="da-DK" b="1" dirty="0"/>
          </a:p>
        </p:txBody>
      </p:sp>
      <p:sp>
        <p:nvSpPr>
          <p:cNvPr id="4" name="Pladsholder til indhold 3">
            <a:extLst>
              <a:ext uri="{FF2B5EF4-FFF2-40B4-BE49-F238E27FC236}">
                <a16:creationId xmlns:a16="http://schemas.microsoft.com/office/drawing/2014/main" id="{EFF26C65-CAF7-0666-D491-5080676EADF4}"/>
              </a:ext>
            </a:extLst>
          </p:cNvPr>
          <p:cNvSpPr>
            <a:spLocks noGrp="1"/>
          </p:cNvSpPr>
          <p:nvPr>
            <p:ph idx="1"/>
          </p:nvPr>
        </p:nvSpPr>
        <p:spPr>
          <a:xfrm>
            <a:off x="376981" y="1058149"/>
            <a:ext cx="5395170" cy="4937125"/>
          </a:xfrm>
        </p:spPr>
        <p:txBody>
          <a:bodyPr>
            <a:noAutofit/>
          </a:bodyPr>
          <a:lstStyle/>
          <a:p>
            <a:pPr marL="0" indent="0">
              <a:buNone/>
            </a:pPr>
            <a:r>
              <a:rPr lang="da-DK" sz="2200" dirty="0" err="1"/>
              <a:t>Seht</a:t>
            </a:r>
            <a:r>
              <a:rPr lang="da-DK" sz="2200" dirty="0"/>
              <a:t> das </a:t>
            </a:r>
            <a:r>
              <a:rPr lang="da-DK" sz="2200" dirty="0">
                <a:hlinkClick r:id="rId2"/>
              </a:rPr>
              <a:t>Video</a:t>
            </a:r>
            <a:r>
              <a:rPr lang="da-DK" sz="2200" dirty="0"/>
              <a:t> </a:t>
            </a:r>
            <a:r>
              <a:rPr lang="da-DK" sz="2200" dirty="0" err="1"/>
              <a:t>über</a:t>
            </a:r>
            <a:r>
              <a:rPr lang="da-DK" sz="2200" dirty="0"/>
              <a:t> Berlin mit dem </a:t>
            </a:r>
            <a:r>
              <a:rPr lang="da-DK" sz="2200" dirty="0" err="1"/>
              <a:t>ikonishen</a:t>
            </a:r>
            <a:r>
              <a:rPr lang="da-DK" sz="2200" dirty="0"/>
              <a:t> ‘</a:t>
            </a:r>
            <a:r>
              <a:rPr lang="da-DK" sz="2200" dirty="0" err="1"/>
              <a:t>Ampelmann</a:t>
            </a:r>
            <a:r>
              <a:rPr lang="da-DK" sz="2200" dirty="0"/>
              <a:t>’ als Hauptfigur. </a:t>
            </a:r>
          </a:p>
          <a:p>
            <a:pPr marL="0" indent="0">
              <a:buNone/>
            </a:pPr>
            <a:endParaRPr lang="da-DK" sz="2200" dirty="0"/>
          </a:p>
          <a:p>
            <a:pPr marL="0" indent="0">
              <a:buNone/>
            </a:pPr>
            <a:r>
              <a:rPr lang="da-DK" sz="2200" dirty="0" err="1"/>
              <a:t>Backt</a:t>
            </a:r>
            <a:r>
              <a:rPr lang="da-DK" sz="2200" dirty="0"/>
              <a:t> </a:t>
            </a:r>
            <a:r>
              <a:rPr lang="da-DK" sz="2200" dirty="0" err="1"/>
              <a:t>danach</a:t>
            </a:r>
            <a:r>
              <a:rPr lang="da-DK" sz="2200" dirty="0"/>
              <a:t> </a:t>
            </a:r>
            <a:r>
              <a:rPr lang="da-DK" sz="2200" dirty="0" err="1"/>
              <a:t>Ampelmann-Kekse</a:t>
            </a:r>
            <a:r>
              <a:rPr lang="da-DK" sz="2200" dirty="0"/>
              <a:t>. </a:t>
            </a:r>
            <a:r>
              <a:rPr lang="da-DK" sz="2200" dirty="0" err="1"/>
              <a:t>Lest</a:t>
            </a:r>
            <a:r>
              <a:rPr lang="da-DK" sz="2200" dirty="0"/>
              <a:t> </a:t>
            </a:r>
            <a:r>
              <a:rPr lang="da-DK" sz="2200" dirty="0">
                <a:hlinkClick r:id="rId3"/>
              </a:rPr>
              <a:t>das </a:t>
            </a:r>
            <a:r>
              <a:rPr lang="da-DK" sz="2200" dirty="0" err="1">
                <a:hlinkClick r:id="rId3"/>
              </a:rPr>
              <a:t>Rezept</a:t>
            </a:r>
            <a:r>
              <a:rPr lang="da-DK" sz="2200" dirty="0">
                <a:hlinkClick r:id="rId3"/>
              </a:rPr>
              <a:t> </a:t>
            </a:r>
            <a:r>
              <a:rPr lang="da-DK" sz="2200" dirty="0"/>
              <a:t>. </a:t>
            </a:r>
            <a:r>
              <a:rPr lang="da-DK" sz="2200" dirty="0" err="1"/>
              <a:t>Ihr</a:t>
            </a:r>
            <a:r>
              <a:rPr lang="da-DK" sz="2200" dirty="0"/>
              <a:t> </a:t>
            </a:r>
            <a:r>
              <a:rPr lang="da-DK" sz="2200" dirty="0" err="1"/>
              <a:t>könnt</a:t>
            </a:r>
            <a:r>
              <a:rPr lang="da-DK" sz="2200" dirty="0"/>
              <a:t> den </a:t>
            </a:r>
            <a:r>
              <a:rPr lang="da-DK" sz="2200" dirty="0" err="1"/>
              <a:t>Teig</a:t>
            </a:r>
            <a:r>
              <a:rPr lang="da-DK" sz="2200" dirty="0"/>
              <a:t> </a:t>
            </a:r>
            <a:r>
              <a:rPr lang="da-DK" sz="2200" dirty="0" err="1"/>
              <a:t>Lebensmittelfarben</a:t>
            </a:r>
            <a:r>
              <a:rPr lang="da-DK" sz="2200" dirty="0"/>
              <a:t> </a:t>
            </a:r>
            <a:r>
              <a:rPr lang="da-DK" sz="2200" dirty="0" err="1"/>
              <a:t>hinzufügen</a:t>
            </a:r>
            <a:r>
              <a:rPr lang="da-DK" sz="2200" dirty="0"/>
              <a:t> oder </a:t>
            </a:r>
            <a:r>
              <a:rPr lang="da-DK" sz="2200" dirty="0" err="1"/>
              <a:t>eventuell</a:t>
            </a:r>
            <a:r>
              <a:rPr lang="da-DK" sz="2200" dirty="0"/>
              <a:t> die </a:t>
            </a:r>
            <a:r>
              <a:rPr lang="da-DK" sz="2200" dirty="0" err="1"/>
              <a:t>Kekse</a:t>
            </a:r>
            <a:r>
              <a:rPr lang="da-DK" sz="2200" dirty="0"/>
              <a:t> mit </a:t>
            </a:r>
            <a:r>
              <a:rPr lang="da-DK" sz="2200" dirty="0" err="1"/>
              <a:t>Zuckerguss</a:t>
            </a:r>
            <a:r>
              <a:rPr lang="da-DK" sz="2200" dirty="0"/>
              <a:t> </a:t>
            </a:r>
            <a:r>
              <a:rPr lang="da-DK" sz="2200" dirty="0" err="1"/>
              <a:t>verzieren</a:t>
            </a:r>
            <a:r>
              <a:rPr lang="da-DK" sz="2200" dirty="0"/>
              <a:t>.</a:t>
            </a:r>
          </a:p>
        </p:txBody>
      </p:sp>
      <p:sp>
        <p:nvSpPr>
          <p:cNvPr id="16" name="Text Placeholder 6">
            <a:extLst>
              <a:ext uri="{FF2B5EF4-FFF2-40B4-BE49-F238E27FC236}">
                <a16:creationId xmlns:a16="http://schemas.microsoft.com/office/drawing/2014/main" id="{1CE34B44-4DF4-7D99-9E61-D7C24F09EAF9}"/>
              </a:ext>
            </a:extLst>
          </p:cNvPr>
          <p:cNvSpPr>
            <a:spLocks noGrp="1"/>
          </p:cNvSpPr>
          <p:nvPr>
            <p:ph type="body" sz="quarter" idx="15"/>
          </p:nvPr>
        </p:nvSpPr>
        <p:spPr>
          <a:xfrm>
            <a:off x="377937" y="6056831"/>
            <a:ext cx="769728" cy="423996"/>
          </a:xfrm>
        </p:spPr>
        <p:txBody>
          <a:bodyPr/>
          <a:lstStyle/>
          <a:p>
            <a:endParaRPr lang="en-US"/>
          </a:p>
        </p:txBody>
      </p:sp>
      <p:pic>
        <p:nvPicPr>
          <p:cNvPr id="6" name="Billede 5" descr="Et billede, der indeholder puslespil&#10;&#10;Automatisk genereret beskrivelse">
            <a:extLst>
              <a:ext uri="{FF2B5EF4-FFF2-40B4-BE49-F238E27FC236}">
                <a16:creationId xmlns:a16="http://schemas.microsoft.com/office/drawing/2014/main" id="{B2E6570D-AEAB-D7BF-5D26-4C03DF386914}"/>
              </a:ext>
            </a:extLst>
          </p:cNvPr>
          <p:cNvPicPr>
            <a:picLocks noChangeAspect="1"/>
          </p:cNvPicPr>
          <p:nvPr/>
        </p:nvPicPr>
        <p:blipFill>
          <a:blip r:embed="rId4"/>
          <a:stretch>
            <a:fillRect/>
          </a:stretch>
        </p:blipFill>
        <p:spPr>
          <a:xfrm>
            <a:off x="7337105" y="1058149"/>
            <a:ext cx="3780000" cy="1789355"/>
          </a:xfrm>
          <a:prstGeom prst="rect">
            <a:avLst/>
          </a:prstGeom>
        </p:spPr>
      </p:pic>
      <p:pic>
        <p:nvPicPr>
          <p:cNvPr id="8" name="Billede 7" descr="Et billede, der indeholder Børnekunst, kreativitet&#10;&#10;Automatisk genereret beskrivelse">
            <a:extLst>
              <a:ext uri="{FF2B5EF4-FFF2-40B4-BE49-F238E27FC236}">
                <a16:creationId xmlns:a16="http://schemas.microsoft.com/office/drawing/2014/main" id="{229B01D2-631F-E434-26EB-AC10392A3656}"/>
              </a:ext>
            </a:extLst>
          </p:cNvPr>
          <p:cNvPicPr>
            <a:picLocks noChangeAspect="1"/>
          </p:cNvPicPr>
          <p:nvPr/>
        </p:nvPicPr>
        <p:blipFill>
          <a:blip r:embed="rId5"/>
          <a:stretch>
            <a:fillRect/>
          </a:stretch>
        </p:blipFill>
        <p:spPr>
          <a:xfrm>
            <a:off x="7337105" y="2847504"/>
            <a:ext cx="1944000" cy="3693161"/>
          </a:xfrm>
          <a:prstGeom prst="rect">
            <a:avLst/>
          </a:prstGeom>
        </p:spPr>
      </p:pic>
    </p:spTree>
    <p:extLst>
      <p:ext uri="{BB962C8B-B14F-4D97-AF65-F5344CB8AC3E}">
        <p14:creationId xmlns:p14="http://schemas.microsoft.com/office/powerpoint/2010/main" val="3064467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0285628-35CC-A774-C2B2-16E355DDEF99}"/>
              </a:ext>
            </a:extLst>
          </p:cNvPr>
          <p:cNvSpPr>
            <a:spLocks noGrp="1"/>
          </p:cNvSpPr>
          <p:nvPr>
            <p:ph type="body" sz="quarter" idx="14"/>
          </p:nvPr>
        </p:nvSpPr>
        <p:spPr/>
        <p:txBody>
          <a:bodyPr/>
          <a:lstStyle/>
          <a:p>
            <a:endParaRPr lang="da-DK" dirty="0"/>
          </a:p>
        </p:txBody>
      </p:sp>
      <p:sp>
        <p:nvSpPr>
          <p:cNvPr id="3" name="Titel 2">
            <a:extLst>
              <a:ext uri="{FF2B5EF4-FFF2-40B4-BE49-F238E27FC236}">
                <a16:creationId xmlns:a16="http://schemas.microsoft.com/office/drawing/2014/main" id="{8694ABA9-B592-AB01-BE0F-0268CBCFAA91}"/>
              </a:ext>
            </a:extLst>
          </p:cNvPr>
          <p:cNvSpPr>
            <a:spLocks noGrp="1"/>
          </p:cNvSpPr>
          <p:nvPr>
            <p:ph type="title"/>
          </p:nvPr>
        </p:nvSpPr>
        <p:spPr>
          <a:xfrm>
            <a:off x="376979" y="383526"/>
            <a:ext cx="5395171" cy="674623"/>
          </a:xfrm>
        </p:spPr>
        <p:txBody>
          <a:bodyPr/>
          <a:lstStyle/>
          <a:p>
            <a:r>
              <a:rPr lang="da-DK" b="1" dirty="0" err="1"/>
              <a:t>Mauer</a:t>
            </a:r>
            <a:r>
              <a:rPr lang="da-DK" b="1" dirty="0"/>
              <a:t>-Gemälde</a:t>
            </a:r>
          </a:p>
        </p:txBody>
      </p:sp>
      <p:sp>
        <p:nvSpPr>
          <p:cNvPr id="4" name="Pladsholder til indhold 3">
            <a:extLst>
              <a:ext uri="{FF2B5EF4-FFF2-40B4-BE49-F238E27FC236}">
                <a16:creationId xmlns:a16="http://schemas.microsoft.com/office/drawing/2014/main" id="{C2996463-AE04-B875-348F-F86831BAEF08}"/>
              </a:ext>
            </a:extLst>
          </p:cNvPr>
          <p:cNvSpPr>
            <a:spLocks noGrp="1"/>
          </p:cNvSpPr>
          <p:nvPr>
            <p:ph idx="1"/>
          </p:nvPr>
        </p:nvSpPr>
        <p:spPr/>
        <p:txBody>
          <a:bodyPr>
            <a:normAutofit/>
          </a:bodyPr>
          <a:lstStyle/>
          <a:p>
            <a:r>
              <a:rPr lang="da-DK" sz="2200" dirty="0" err="1"/>
              <a:t>Was</a:t>
            </a:r>
            <a:r>
              <a:rPr lang="da-DK" sz="2200" dirty="0"/>
              <a:t> </a:t>
            </a:r>
            <a:r>
              <a:rPr lang="da-DK" sz="2200" dirty="0" err="1"/>
              <a:t>würdest</a:t>
            </a:r>
            <a:r>
              <a:rPr lang="da-DK" sz="2200" dirty="0"/>
              <a:t> du </a:t>
            </a:r>
            <a:r>
              <a:rPr lang="da-DK" sz="2200" dirty="0" err="1"/>
              <a:t>auf</a:t>
            </a:r>
            <a:r>
              <a:rPr lang="da-DK" sz="2200" dirty="0"/>
              <a:t> die </a:t>
            </a:r>
            <a:r>
              <a:rPr lang="da-DK" sz="2200" dirty="0" err="1"/>
              <a:t>Mauer</a:t>
            </a:r>
            <a:r>
              <a:rPr lang="da-DK" sz="2200" dirty="0"/>
              <a:t> </a:t>
            </a:r>
            <a:r>
              <a:rPr lang="da-DK" sz="2200" dirty="0" err="1"/>
              <a:t>malen</a:t>
            </a:r>
            <a:r>
              <a:rPr lang="da-DK" sz="2200" dirty="0"/>
              <a:t>, </a:t>
            </a:r>
            <a:r>
              <a:rPr lang="da-DK" sz="2200" dirty="0" err="1"/>
              <a:t>wenn</a:t>
            </a:r>
            <a:r>
              <a:rPr lang="da-DK" sz="2200" dirty="0"/>
              <a:t> </a:t>
            </a:r>
            <a:r>
              <a:rPr lang="da-DK" sz="2200" dirty="0" err="1"/>
              <a:t>sie</a:t>
            </a:r>
            <a:r>
              <a:rPr lang="da-DK" sz="2200" dirty="0"/>
              <a:t> immer </a:t>
            </a:r>
            <a:r>
              <a:rPr lang="da-DK" sz="2200" dirty="0" err="1"/>
              <a:t>noch</a:t>
            </a:r>
            <a:r>
              <a:rPr lang="da-DK" sz="2200" dirty="0"/>
              <a:t> da </a:t>
            </a:r>
            <a:r>
              <a:rPr lang="da-DK" sz="2200" dirty="0" err="1"/>
              <a:t>war</a:t>
            </a:r>
            <a:r>
              <a:rPr lang="da-DK" sz="2200" dirty="0"/>
              <a:t>?</a:t>
            </a:r>
          </a:p>
          <a:p>
            <a:r>
              <a:rPr lang="da-DK" sz="2200" dirty="0" err="1"/>
              <a:t>Was</a:t>
            </a:r>
            <a:r>
              <a:rPr lang="da-DK" sz="2200" dirty="0"/>
              <a:t> </a:t>
            </a:r>
            <a:r>
              <a:rPr lang="da-DK" sz="2200" dirty="0" err="1"/>
              <a:t>ist</a:t>
            </a:r>
            <a:r>
              <a:rPr lang="da-DK" sz="2200" dirty="0"/>
              <a:t> ‘die </a:t>
            </a:r>
            <a:r>
              <a:rPr lang="da-DK" sz="2200" dirty="0" err="1"/>
              <a:t>wichtige</a:t>
            </a:r>
            <a:r>
              <a:rPr lang="da-DK" sz="2200" dirty="0"/>
              <a:t> </a:t>
            </a:r>
            <a:r>
              <a:rPr lang="da-DK" sz="2200" dirty="0" err="1"/>
              <a:t>Botschaft</a:t>
            </a:r>
            <a:r>
              <a:rPr lang="da-DK" sz="2200" dirty="0"/>
              <a:t>’ von </a:t>
            </a:r>
            <a:r>
              <a:rPr lang="da-DK" sz="2200" dirty="0" err="1"/>
              <a:t>heute</a:t>
            </a:r>
            <a:r>
              <a:rPr lang="da-DK" sz="2200" dirty="0"/>
              <a:t>?</a:t>
            </a:r>
          </a:p>
        </p:txBody>
      </p:sp>
      <p:sp>
        <p:nvSpPr>
          <p:cNvPr id="7" name="Pladsholder til tekst 6">
            <a:extLst>
              <a:ext uri="{FF2B5EF4-FFF2-40B4-BE49-F238E27FC236}">
                <a16:creationId xmlns:a16="http://schemas.microsoft.com/office/drawing/2014/main" id="{153AE481-A370-8BAE-0C8A-4314790F71CE}"/>
              </a:ext>
            </a:extLst>
          </p:cNvPr>
          <p:cNvSpPr>
            <a:spLocks noGrp="1"/>
          </p:cNvSpPr>
          <p:nvPr>
            <p:ph type="body" sz="quarter" idx="15"/>
          </p:nvPr>
        </p:nvSpPr>
        <p:spPr/>
        <p:txBody>
          <a:bodyPr/>
          <a:lstStyle/>
          <a:p>
            <a:endParaRPr lang="da-DK"/>
          </a:p>
        </p:txBody>
      </p:sp>
      <p:pic>
        <p:nvPicPr>
          <p:cNvPr id="13" name="Billede 12" descr="Et billede, der indeholder udendørs, Cykelhjul, Gadekunst, maleri&#10;&#10;Automatisk genereret beskrivelse">
            <a:extLst>
              <a:ext uri="{FF2B5EF4-FFF2-40B4-BE49-F238E27FC236}">
                <a16:creationId xmlns:a16="http://schemas.microsoft.com/office/drawing/2014/main" id="{1D6C18B0-BC45-CFE2-84A3-30D415D6F638}"/>
              </a:ext>
            </a:extLst>
          </p:cNvPr>
          <p:cNvPicPr>
            <a:picLocks noChangeAspect="1"/>
          </p:cNvPicPr>
          <p:nvPr/>
        </p:nvPicPr>
        <p:blipFill rotWithShape="1">
          <a:blip r:embed="rId2"/>
          <a:srcRect l="11686" r="5774"/>
          <a:stretch/>
        </p:blipFill>
        <p:spPr>
          <a:xfrm>
            <a:off x="7222249" y="1419225"/>
            <a:ext cx="3780000" cy="2547418"/>
          </a:xfrm>
          <a:prstGeom prst="rect">
            <a:avLst/>
          </a:prstGeom>
        </p:spPr>
      </p:pic>
    </p:spTree>
    <p:extLst>
      <p:ext uri="{BB962C8B-B14F-4D97-AF65-F5344CB8AC3E}">
        <p14:creationId xmlns:p14="http://schemas.microsoft.com/office/powerpoint/2010/main" val="264132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Text Placeholder 1">
            <a:extLst>
              <a:ext uri="{FF2B5EF4-FFF2-40B4-BE49-F238E27FC236}">
                <a16:creationId xmlns:a16="http://schemas.microsoft.com/office/drawing/2014/main" id="{6BB70BAB-8788-9A75-6476-45A71D2A7E3D}"/>
              </a:ext>
            </a:extLst>
          </p:cNvPr>
          <p:cNvSpPr>
            <a:spLocks noGrp="1"/>
          </p:cNvSpPr>
          <p:nvPr>
            <p:ph type="body" sz="quarter" idx="14"/>
          </p:nvPr>
        </p:nvSpPr>
        <p:spPr>
          <a:xfrm>
            <a:off x="6159500" y="127000"/>
            <a:ext cx="5905499" cy="6604000"/>
          </a:xfrm>
        </p:spPr>
        <p:txBody>
          <a:bodyPr/>
          <a:lstStyle/>
          <a:p>
            <a:endParaRPr lang="en-US" dirty="0"/>
          </a:p>
        </p:txBody>
      </p:sp>
      <p:sp>
        <p:nvSpPr>
          <p:cNvPr id="6" name="Titel 5">
            <a:extLst>
              <a:ext uri="{FF2B5EF4-FFF2-40B4-BE49-F238E27FC236}">
                <a16:creationId xmlns:a16="http://schemas.microsoft.com/office/drawing/2014/main" id="{069DEDA8-E09F-EE1D-888F-0DC17957CE51}"/>
              </a:ext>
            </a:extLst>
          </p:cNvPr>
          <p:cNvSpPr>
            <a:spLocks noGrp="1"/>
          </p:cNvSpPr>
          <p:nvPr>
            <p:ph type="title"/>
          </p:nvPr>
        </p:nvSpPr>
        <p:spPr>
          <a:xfrm>
            <a:off x="376979" y="383527"/>
            <a:ext cx="5395171" cy="674622"/>
          </a:xfrm>
        </p:spPr>
        <p:txBody>
          <a:bodyPr anchor="t">
            <a:normAutofit/>
          </a:bodyPr>
          <a:lstStyle/>
          <a:p>
            <a:r>
              <a:rPr lang="de-DE" b="1" dirty="0"/>
              <a:t>Spiele</a:t>
            </a:r>
            <a:endParaRPr lang="da-DK" b="1" dirty="0"/>
          </a:p>
        </p:txBody>
      </p:sp>
      <p:sp>
        <p:nvSpPr>
          <p:cNvPr id="7" name="Pladsholder til indhold 6">
            <a:extLst>
              <a:ext uri="{FF2B5EF4-FFF2-40B4-BE49-F238E27FC236}">
                <a16:creationId xmlns:a16="http://schemas.microsoft.com/office/drawing/2014/main" id="{3B10C0FE-8D7A-3D94-E17C-3341A1ADD588}"/>
              </a:ext>
            </a:extLst>
          </p:cNvPr>
          <p:cNvSpPr>
            <a:spLocks noGrp="1"/>
          </p:cNvSpPr>
          <p:nvPr>
            <p:ph idx="1"/>
          </p:nvPr>
        </p:nvSpPr>
        <p:spPr>
          <a:xfrm>
            <a:off x="376981" y="1419225"/>
            <a:ext cx="5395170" cy="4576049"/>
          </a:xfrm>
        </p:spPr>
        <p:txBody>
          <a:bodyPr>
            <a:normAutofit/>
          </a:bodyPr>
          <a:lstStyle/>
          <a:p>
            <a:pPr marL="0" indent="0">
              <a:buNone/>
            </a:pPr>
            <a:r>
              <a:rPr lang="de-DE" sz="2200" dirty="0"/>
              <a:t>Spielt die Spiele auf neue Weise oder erstellt eure eigenen Spiele nach dieselben </a:t>
            </a:r>
            <a:r>
              <a:rPr lang="de-DE" sz="2200" dirty="0" err="1"/>
              <a:t>Kozept</a:t>
            </a:r>
            <a:r>
              <a:rPr lang="de-DE" sz="2200" dirty="0"/>
              <a:t> wie ‚</a:t>
            </a:r>
            <a:r>
              <a:rPr lang="de-DE" sz="2200" dirty="0" err="1"/>
              <a:t>Belin</a:t>
            </a:r>
            <a:r>
              <a:rPr lang="de-DE" sz="2200" dirty="0"/>
              <a:t> Memo‘ oder ‚Berlin </a:t>
            </a:r>
            <a:r>
              <a:rPr lang="de-DE" sz="2200" dirty="0" err="1"/>
              <a:t>HalbeHalbe</a:t>
            </a:r>
            <a:r>
              <a:rPr lang="de-DE" sz="2200" dirty="0"/>
              <a:t>‘.</a:t>
            </a:r>
          </a:p>
          <a:p>
            <a:pPr marL="0" indent="0">
              <a:buNone/>
            </a:pPr>
            <a:r>
              <a:rPr lang="de-DE" sz="2200" dirty="0"/>
              <a:t>Spielt die Spiele </a:t>
            </a:r>
            <a:r>
              <a:rPr lang="de-DE" sz="2200"/>
              <a:t>der Kameraden</a:t>
            </a:r>
            <a:r>
              <a:rPr lang="de-DE" sz="2200" dirty="0"/>
              <a:t>.</a:t>
            </a:r>
            <a:endParaRPr lang="da-DK" sz="2200" dirty="0"/>
          </a:p>
        </p:txBody>
      </p:sp>
      <p:sp>
        <p:nvSpPr>
          <p:cNvPr id="2066" name="Text Placeholder 5">
            <a:extLst>
              <a:ext uri="{FF2B5EF4-FFF2-40B4-BE49-F238E27FC236}">
                <a16:creationId xmlns:a16="http://schemas.microsoft.com/office/drawing/2014/main" id="{B899444E-2998-0D49-FC2E-67B7B09AAEE7}"/>
              </a:ext>
            </a:extLst>
          </p:cNvPr>
          <p:cNvSpPr>
            <a:spLocks noGrp="1"/>
          </p:cNvSpPr>
          <p:nvPr>
            <p:ph type="body" sz="quarter" idx="15"/>
          </p:nvPr>
        </p:nvSpPr>
        <p:spPr>
          <a:xfrm>
            <a:off x="377937" y="6056831"/>
            <a:ext cx="769728" cy="423996"/>
          </a:xfrm>
        </p:spPr>
        <p:txBody>
          <a:bodyPr/>
          <a:lstStyle/>
          <a:p>
            <a:endParaRPr lang="en-US"/>
          </a:p>
        </p:txBody>
      </p:sp>
      <p:pic>
        <p:nvPicPr>
          <p:cNvPr id="4" name="Billede 3" descr="Et billede, der indeholder tegneserie, legetøj, skakbrik&#10;&#10;Automatisk genereret beskrivelse">
            <a:extLst>
              <a:ext uri="{FF2B5EF4-FFF2-40B4-BE49-F238E27FC236}">
                <a16:creationId xmlns:a16="http://schemas.microsoft.com/office/drawing/2014/main" id="{CF2BC8EF-5286-6CD3-5847-4C29DFB05A42}"/>
              </a:ext>
            </a:extLst>
          </p:cNvPr>
          <p:cNvPicPr>
            <a:picLocks noChangeAspect="1"/>
          </p:cNvPicPr>
          <p:nvPr/>
        </p:nvPicPr>
        <p:blipFill>
          <a:blip r:embed="rId2"/>
          <a:stretch>
            <a:fillRect/>
          </a:stretch>
        </p:blipFill>
        <p:spPr>
          <a:xfrm>
            <a:off x="7222249" y="1419225"/>
            <a:ext cx="3780000" cy="2415657"/>
          </a:xfrm>
          <a:prstGeom prst="rect">
            <a:avLst/>
          </a:prstGeom>
        </p:spPr>
      </p:pic>
    </p:spTree>
    <p:extLst>
      <p:ext uri="{BB962C8B-B14F-4D97-AF65-F5344CB8AC3E}">
        <p14:creationId xmlns:p14="http://schemas.microsoft.com/office/powerpoint/2010/main" val="174954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Placeholder 1">
            <a:extLst>
              <a:ext uri="{FF2B5EF4-FFF2-40B4-BE49-F238E27FC236}">
                <a16:creationId xmlns:a16="http://schemas.microsoft.com/office/drawing/2014/main" id="{D469A41D-2C4B-A99D-E3F2-2C34C60DBFEB}"/>
              </a:ext>
            </a:extLst>
          </p:cNvPr>
          <p:cNvSpPr>
            <a:spLocks noGrp="1"/>
          </p:cNvSpPr>
          <p:nvPr>
            <p:ph type="body" sz="quarter" idx="14"/>
          </p:nvPr>
        </p:nvSpPr>
        <p:spPr>
          <a:xfrm>
            <a:off x="6159500" y="127000"/>
            <a:ext cx="5905499" cy="6604000"/>
          </a:xfrm>
        </p:spPr>
        <p:txBody>
          <a:bodyPr/>
          <a:lstStyle/>
          <a:p>
            <a:endParaRPr lang="en-US" dirty="0"/>
          </a:p>
        </p:txBody>
      </p:sp>
      <p:sp>
        <p:nvSpPr>
          <p:cNvPr id="6" name="Titel 5">
            <a:extLst>
              <a:ext uri="{FF2B5EF4-FFF2-40B4-BE49-F238E27FC236}">
                <a16:creationId xmlns:a16="http://schemas.microsoft.com/office/drawing/2014/main" id="{069DEDA8-E09F-EE1D-888F-0DC17957CE51}"/>
              </a:ext>
            </a:extLst>
          </p:cNvPr>
          <p:cNvSpPr>
            <a:spLocks noGrp="1"/>
          </p:cNvSpPr>
          <p:nvPr>
            <p:ph type="title"/>
          </p:nvPr>
        </p:nvSpPr>
        <p:spPr>
          <a:xfrm>
            <a:off x="376979" y="383526"/>
            <a:ext cx="5395171" cy="674623"/>
          </a:xfrm>
        </p:spPr>
        <p:txBody>
          <a:bodyPr anchor="t">
            <a:normAutofit/>
          </a:bodyPr>
          <a:lstStyle/>
          <a:p>
            <a:r>
              <a:rPr lang="de-DE" b="1" dirty="0"/>
              <a:t>Schilder schreiben</a:t>
            </a:r>
            <a:endParaRPr lang="da-DK" b="1" dirty="0"/>
          </a:p>
        </p:txBody>
      </p:sp>
      <p:sp>
        <p:nvSpPr>
          <p:cNvPr id="7" name="Pladsholder til indhold 6">
            <a:extLst>
              <a:ext uri="{FF2B5EF4-FFF2-40B4-BE49-F238E27FC236}">
                <a16:creationId xmlns:a16="http://schemas.microsoft.com/office/drawing/2014/main" id="{3B10C0FE-8D7A-3D94-E17C-3341A1ADD588}"/>
              </a:ext>
            </a:extLst>
          </p:cNvPr>
          <p:cNvSpPr>
            <a:spLocks noGrp="1"/>
          </p:cNvSpPr>
          <p:nvPr>
            <p:ph idx="1"/>
          </p:nvPr>
        </p:nvSpPr>
        <p:spPr>
          <a:xfrm>
            <a:off x="376981" y="1419225"/>
            <a:ext cx="5395170" cy="4576049"/>
          </a:xfrm>
        </p:spPr>
        <p:txBody>
          <a:bodyPr>
            <a:normAutofit/>
          </a:bodyPr>
          <a:lstStyle/>
          <a:p>
            <a:pPr marL="0" indent="0">
              <a:buNone/>
            </a:pPr>
            <a:r>
              <a:rPr lang="de-DE" sz="2200" dirty="0"/>
              <a:t>'Sie verlassen den Amerikanischen Sektor‘</a:t>
            </a:r>
          </a:p>
          <a:p>
            <a:pPr marL="0" indent="0">
              <a:buNone/>
            </a:pPr>
            <a:endParaRPr lang="de-DE" sz="2200" dirty="0"/>
          </a:p>
          <a:p>
            <a:pPr marL="0" indent="0">
              <a:buNone/>
            </a:pPr>
            <a:r>
              <a:rPr lang="de-DE" sz="2200" dirty="0"/>
              <a:t>‚Achtung. Sie verlassen jetzt West-Berlin‘ </a:t>
            </a:r>
          </a:p>
          <a:p>
            <a:pPr marL="0" indent="0">
              <a:buNone/>
            </a:pPr>
            <a:endParaRPr lang="de-DE" sz="2200" dirty="0"/>
          </a:p>
          <a:p>
            <a:pPr marL="0" indent="0">
              <a:buNone/>
            </a:pPr>
            <a:r>
              <a:rPr lang="de-DE" sz="2200" dirty="0"/>
              <a:t>Mach andere Schilder mit historischem oder aktuellem Inhalt für Berlin. Was könnte darauf stehen?</a:t>
            </a:r>
            <a:endParaRPr lang="da-DK" sz="2200" dirty="0"/>
          </a:p>
        </p:txBody>
      </p:sp>
      <p:pic>
        <p:nvPicPr>
          <p:cNvPr id="2052" name="Picture 4" descr="Berlin, Skilt, Historisk, Symbol">
            <a:extLst>
              <a:ext uri="{FF2B5EF4-FFF2-40B4-BE49-F238E27FC236}">
                <a16:creationId xmlns:a16="http://schemas.microsoft.com/office/drawing/2014/main" id="{4D58B0CC-80A1-F6F3-9C6B-17B2C7852390}"/>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6574" r="27954" b="1"/>
          <a:stretch/>
        </p:blipFill>
        <p:spPr bwMode="auto">
          <a:xfrm>
            <a:off x="7749900" y="1007313"/>
            <a:ext cx="2724697" cy="2873430"/>
          </a:xfrm>
          <a:prstGeom prst="rect">
            <a:avLst/>
          </a:prstGeom>
          <a:solidFill>
            <a:srgbClr val="FFFFFF"/>
          </a:solidFill>
        </p:spPr>
      </p:pic>
      <p:sp>
        <p:nvSpPr>
          <p:cNvPr id="2059" name="Text Placeholder 5">
            <a:extLst>
              <a:ext uri="{FF2B5EF4-FFF2-40B4-BE49-F238E27FC236}">
                <a16:creationId xmlns:a16="http://schemas.microsoft.com/office/drawing/2014/main" id="{1006585E-0544-00DC-0E9C-26069F6081EA}"/>
              </a:ext>
            </a:extLst>
          </p:cNvPr>
          <p:cNvSpPr>
            <a:spLocks noGrp="1"/>
          </p:cNvSpPr>
          <p:nvPr>
            <p:ph type="body" sz="quarter" idx="15"/>
          </p:nvPr>
        </p:nvSpPr>
        <p:spPr>
          <a:xfrm>
            <a:off x="377937" y="6056831"/>
            <a:ext cx="769728" cy="423996"/>
          </a:xfrm>
        </p:spPr>
        <p:txBody>
          <a:bodyPr/>
          <a:lstStyle/>
          <a:p>
            <a:endParaRPr lang="en-US"/>
          </a:p>
        </p:txBody>
      </p:sp>
      <p:pic>
        <p:nvPicPr>
          <p:cNvPr id="5" name="Billede 4" descr="Et billede, der indeholder tekst, Font/skrifttype, skilt/tegn, Rektangel&#10;&#10;Automatisk genereret beskrivelse">
            <a:extLst>
              <a:ext uri="{FF2B5EF4-FFF2-40B4-BE49-F238E27FC236}">
                <a16:creationId xmlns:a16="http://schemas.microsoft.com/office/drawing/2014/main" id="{84AB721F-9CC1-8790-0BD6-6A288EA63322}"/>
              </a:ext>
            </a:extLst>
          </p:cNvPr>
          <p:cNvPicPr>
            <a:picLocks noChangeAspect="1"/>
          </p:cNvPicPr>
          <p:nvPr/>
        </p:nvPicPr>
        <p:blipFill>
          <a:blip r:embed="rId3"/>
          <a:stretch>
            <a:fillRect/>
          </a:stretch>
        </p:blipFill>
        <p:spPr>
          <a:xfrm>
            <a:off x="7749899" y="3880743"/>
            <a:ext cx="2724697" cy="2026433"/>
          </a:xfrm>
          <a:prstGeom prst="rect">
            <a:avLst/>
          </a:prstGeom>
        </p:spPr>
      </p:pic>
    </p:spTree>
    <p:extLst>
      <p:ext uri="{BB962C8B-B14F-4D97-AF65-F5344CB8AC3E}">
        <p14:creationId xmlns:p14="http://schemas.microsoft.com/office/powerpoint/2010/main" val="422566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Placeholder 1">
            <a:extLst>
              <a:ext uri="{FF2B5EF4-FFF2-40B4-BE49-F238E27FC236}">
                <a16:creationId xmlns:a16="http://schemas.microsoft.com/office/drawing/2014/main" id="{D469A41D-2C4B-A99D-E3F2-2C34C60DBFEB}"/>
              </a:ext>
            </a:extLst>
          </p:cNvPr>
          <p:cNvSpPr>
            <a:spLocks noGrp="1"/>
          </p:cNvSpPr>
          <p:nvPr>
            <p:ph type="body" sz="quarter" idx="14"/>
          </p:nvPr>
        </p:nvSpPr>
        <p:spPr>
          <a:xfrm>
            <a:off x="6159500" y="127000"/>
            <a:ext cx="5905499" cy="6604000"/>
          </a:xfrm>
        </p:spPr>
        <p:txBody>
          <a:bodyPr/>
          <a:lstStyle/>
          <a:p>
            <a:endParaRPr lang="en-US"/>
          </a:p>
        </p:txBody>
      </p:sp>
      <p:sp>
        <p:nvSpPr>
          <p:cNvPr id="6" name="Titel 5">
            <a:extLst>
              <a:ext uri="{FF2B5EF4-FFF2-40B4-BE49-F238E27FC236}">
                <a16:creationId xmlns:a16="http://schemas.microsoft.com/office/drawing/2014/main" id="{069DEDA8-E09F-EE1D-888F-0DC17957CE51}"/>
              </a:ext>
            </a:extLst>
          </p:cNvPr>
          <p:cNvSpPr>
            <a:spLocks noGrp="1"/>
          </p:cNvSpPr>
          <p:nvPr>
            <p:ph type="title"/>
          </p:nvPr>
        </p:nvSpPr>
        <p:spPr>
          <a:xfrm>
            <a:off x="376979" y="383527"/>
            <a:ext cx="5395171" cy="748988"/>
          </a:xfrm>
        </p:spPr>
        <p:txBody>
          <a:bodyPr anchor="t">
            <a:normAutofit/>
          </a:bodyPr>
          <a:lstStyle/>
          <a:p>
            <a:r>
              <a:rPr lang="de-DE" b="1" dirty="0"/>
              <a:t>Interview</a:t>
            </a:r>
            <a:endParaRPr lang="da-DK" b="1" dirty="0"/>
          </a:p>
        </p:txBody>
      </p:sp>
      <p:sp>
        <p:nvSpPr>
          <p:cNvPr id="7" name="Pladsholder til indhold 6">
            <a:extLst>
              <a:ext uri="{FF2B5EF4-FFF2-40B4-BE49-F238E27FC236}">
                <a16:creationId xmlns:a16="http://schemas.microsoft.com/office/drawing/2014/main" id="{3B10C0FE-8D7A-3D94-E17C-3341A1ADD588}"/>
              </a:ext>
            </a:extLst>
          </p:cNvPr>
          <p:cNvSpPr>
            <a:spLocks noGrp="1"/>
          </p:cNvSpPr>
          <p:nvPr>
            <p:ph idx="1"/>
          </p:nvPr>
        </p:nvSpPr>
        <p:spPr>
          <a:xfrm>
            <a:off x="376981" y="1419225"/>
            <a:ext cx="5395170" cy="4576049"/>
          </a:xfrm>
        </p:spPr>
        <p:txBody>
          <a:bodyPr>
            <a:normAutofit/>
          </a:bodyPr>
          <a:lstStyle/>
          <a:p>
            <a:pPr marL="0" indent="0">
              <a:buNone/>
            </a:pPr>
            <a:r>
              <a:rPr lang="de-DE" sz="2200" dirty="0"/>
              <a:t>Finde einen Partner und macht ein fiktives Interview mit dem Berliner Bär. </a:t>
            </a:r>
          </a:p>
          <a:p>
            <a:pPr marL="0" indent="0">
              <a:buNone/>
            </a:pPr>
            <a:r>
              <a:rPr lang="de-DE" sz="2200" dirty="0"/>
              <a:t>Sprecht das Interview auf euren Handy oder Ähnliches.</a:t>
            </a:r>
            <a:endParaRPr lang="da-DK" sz="2200" dirty="0"/>
          </a:p>
        </p:txBody>
      </p:sp>
      <p:sp>
        <p:nvSpPr>
          <p:cNvPr id="2059" name="Text Placeholder 5">
            <a:extLst>
              <a:ext uri="{FF2B5EF4-FFF2-40B4-BE49-F238E27FC236}">
                <a16:creationId xmlns:a16="http://schemas.microsoft.com/office/drawing/2014/main" id="{1006585E-0544-00DC-0E9C-26069F6081EA}"/>
              </a:ext>
            </a:extLst>
          </p:cNvPr>
          <p:cNvSpPr>
            <a:spLocks noGrp="1"/>
          </p:cNvSpPr>
          <p:nvPr>
            <p:ph type="body" sz="quarter" idx="15"/>
          </p:nvPr>
        </p:nvSpPr>
        <p:spPr>
          <a:xfrm>
            <a:off x="377937" y="6056831"/>
            <a:ext cx="769728" cy="423996"/>
          </a:xfrm>
        </p:spPr>
        <p:txBody>
          <a:bodyPr/>
          <a:lstStyle/>
          <a:p>
            <a:endParaRPr lang="en-US"/>
          </a:p>
        </p:txBody>
      </p:sp>
      <p:pic>
        <p:nvPicPr>
          <p:cNvPr id="9218" name="Picture 2" descr="Bjørn I Berlin, Figur, Bjørn, Skulptur">
            <a:extLst>
              <a:ext uri="{FF2B5EF4-FFF2-40B4-BE49-F238E27FC236}">
                <a16:creationId xmlns:a16="http://schemas.microsoft.com/office/drawing/2014/main" id="{09A7C7DE-4443-64B9-C3F0-0043DB562DB7}"/>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5571" b="15571"/>
          <a:stretch>
            <a:fillRect/>
          </a:stretch>
        </p:blipFill>
        <p:spPr bwMode="auto">
          <a:xfrm>
            <a:off x="7222793" y="1419225"/>
            <a:ext cx="3778911" cy="398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0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Text Placeholder 1">
            <a:extLst>
              <a:ext uri="{FF2B5EF4-FFF2-40B4-BE49-F238E27FC236}">
                <a16:creationId xmlns:a16="http://schemas.microsoft.com/office/drawing/2014/main" id="{6BB70BAB-8788-9A75-6476-45A71D2A7E3D}"/>
              </a:ext>
            </a:extLst>
          </p:cNvPr>
          <p:cNvSpPr>
            <a:spLocks noGrp="1"/>
          </p:cNvSpPr>
          <p:nvPr>
            <p:ph type="body" sz="quarter" idx="14"/>
          </p:nvPr>
        </p:nvSpPr>
        <p:spPr>
          <a:xfrm>
            <a:off x="6159500" y="127000"/>
            <a:ext cx="5905499" cy="6604000"/>
          </a:xfrm>
        </p:spPr>
        <p:txBody>
          <a:bodyPr/>
          <a:lstStyle/>
          <a:p>
            <a:endParaRPr lang="en-US"/>
          </a:p>
        </p:txBody>
      </p:sp>
      <p:sp>
        <p:nvSpPr>
          <p:cNvPr id="6" name="Titel 5">
            <a:extLst>
              <a:ext uri="{FF2B5EF4-FFF2-40B4-BE49-F238E27FC236}">
                <a16:creationId xmlns:a16="http://schemas.microsoft.com/office/drawing/2014/main" id="{069DEDA8-E09F-EE1D-888F-0DC17957CE51}"/>
              </a:ext>
            </a:extLst>
          </p:cNvPr>
          <p:cNvSpPr>
            <a:spLocks noGrp="1"/>
          </p:cNvSpPr>
          <p:nvPr>
            <p:ph type="title"/>
          </p:nvPr>
        </p:nvSpPr>
        <p:spPr>
          <a:xfrm>
            <a:off x="376979" y="383526"/>
            <a:ext cx="5395171" cy="674623"/>
          </a:xfrm>
        </p:spPr>
        <p:txBody>
          <a:bodyPr anchor="t">
            <a:normAutofit/>
          </a:bodyPr>
          <a:lstStyle/>
          <a:p>
            <a:r>
              <a:rPr lang="de-DE" b="1" dirty="0"/>
              <a:t>Das Leben in Berlin</a:t>
            </a:r>
            <a:endParaRPr lang="da-DK" b="1" dirty="0"/>
          </a:p>
        </p:txBody>
      </p:sp>
      <p:sp>
        <p:nvSpPr>
          <p:cNvPr id="7" name="Pladsholder til indhold 6">
            <a:extLst>
              <a:ext uri="{FF2B5EF4-FFF2-40B4-BE49-F238E27FC236}">
                <a16:creationId xmlns:a16="http://schemas.microsoft.com/office/drawing/2014/main" id="{3B10C0FE-8D7A-3D94-E17C-3341A1ADD588}"/>
              </a:ext>
            </a:extLst>
          </p:cNvPr>
          <p:cNvSpPr>
            <a:spLocks noGrp="1"/>
          </p:cNvSpPr>
          <p:nvPr>
            <p:ph idx="1"/>
          </p:nvPr>
        </p:nvSpPr>
        <p:spPr>
          <a:xfrm>
            <a:off x="376981" y="1419225"/>
            <a:ext cx="5395170" cy="4576049"/>
          </a:xfrm>
        </p:spPr>
        <p:txBody>
          <a:bodyPr>
            <a:normAutofit/>
          </a:bodyPr>
          <a:lstStyle/>
          <a:p>
            <a:pPr marL="0" indent="0">
              <a:buNone/>
            </a:pPr>
            <a:r>
              <a:rPr lang="de-DE" sz="2200" dirty="0"/>
              <a:t>Das Leben in Berlin heute oder z.B. in 1989. </a:t>
            </a:r>
          </a:p>
          <a:p>
            <a:pPr marL="0" indent="0">
              <a:buNone/>
            </a:pPr>
            <a:r>
              <a:rPr lang="de-DE" sz="2200" dirty="0"/>
              <a:t>Beschreib es in nicht mehr als 100 Wörter.</a:t>
            </a:r>
            <a:endParaRPr lang="da-DK" sz="2200" dirty="0"/>
          </a:p>
        </p:txBody>
      </p:sp>
      <p:pic>
        <p:nvPicPr>
          <p:cNvPr id="1028" name="Picture 4">
            <a:extLst>
              <a:ext uri="{FF2B5EF4-FFF2-40B4-BE49-F238E27FC236}">
                <a16:creationId xmlns:a16="http://schemas.microsoft.com/office/drawing/2014/main" id="{01172172-424C-ABD9-A73B-2CA99014355A}"/>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5830" r="11113"/>
          <a:stretch/>
        </p:blipFill>
        <p:spPr bwMode="auto">
          <a:xfrm>
            <a:off x="7222788" y="1419225"/>
            <a:ext cx="3778921" cy="3985200"/>
          </a:xfrm>
          <a:prstGeom prst="rect">
            <a:avLst/>
          </a:prstGeom>
          <a:solidFill>
            <a:srgbClr val="FFFFFF"/>
          </a:solidFill>
        </p:spPr>
      </p:pic>
      <p:sp>
        <p:nvSpPr>
          <p:cNvPr id="2066" name="Text Placeholder 5">
            <a:extLst>
              <a:ext uri="{FF2B5EF4-FFF2-40B4-BE49-F238E27FC236}">
                <a16:creationId xmlns:a16="http://schemas.microsoft.com/office/drawing/2014/main" id="{B899444E-2998-0D49-FC2E-67B7B09AAEE7}"/>
              </a:ext>
            </a:extLst>
          </p:cNvPr>
          <p:cNvSpPr>
            <a:spLocks noGrp="1"/>
          </p:cNvSpPr>
          <p:nvPr>
            <p:ph type="body" sz="quarter" idx="15"/>
          </p:nvPr>
        </p:nvSpPr>
        <p:spPr>
          <a:xfrm>
            <a:off x="377937" y="6056831"/>
            <a:ext cx="769728" cy="423996"/>
          </a:xfrm>
        </p:spPr>
        <p:txBody>
          <a:bodyPr/>
          <a:lstStyle/>
          <a:p>
            <a:endParaRPr lang="en-US"/>
          </a:p>
        </p:txBody>
      </p:sp>
    </p:spTree>
    <p:extLst>
      <p:ext uri="{BB962C8B-B14F-4D97-AF65-F5344CB8AC3E}">
        <p14:creationId xmlns:p14="http://schemas.microsoft.com/office/powerpoint/2010/main" val="16578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Placeholder 1">
            <a:extLst>
              <a:ext uri="{FF2B5EF4-FFF2-40B4-BE49-F238E27FC236}">
                <a16:creationId xmlns:a16="http://schemas.microsoft.com/office/drawing/2014/main" id="{6F79973E-90EE-1256-2725-4EFCFF622664}"/>
              </a:ext>
            </a:extLst>
          </p:cNvPr>
          <p:cNvSpPr>
            <a:spLocks noGrp="1"/>
          </p:cNvSpPr>
          <p:nvPr>
            <p:ph type="body" sz="quarter" idx="14"/>
          </p:nvPr>
        </p:nvSpPr>
        <p:spPr>
          <a:xfrm>
            <a:off x="6159500" y="127000"/>
            <a:ext cx="5905499" cy="6604000"/>
          </a:xfrm>
        </p:spPr>
        <p:txBody>
          <a:bodyPr/>
          <a:lstStyle/>
          <a:p>
            <a:endParaRPr lang="en-US"/>
          </a:p>
        </p:txBody>
      </p:sp>
      <p:sp>
        <p:nvSpPr>
          <p:cNvPr id="6" name="Titel 5">
            <a:extLst>
              <a:ext uri="{FF2B5EF4-FFF2-40B4-BE49-F238E27FC236}">
                <a16:creationId xmlns:a16="http://schemas.microsoft.com/office/drawing/2014/main" id="{069DEDA8-E09F-EE1D-888F-0DC17957CE51}"/>
              </a:ext>
            </a:extLst>
          </p:cNvPr>
          <p:cNvSpPr>
            <a:spLocks noGrp="1"/>
          </p:cNvSpPr>
          <p:nvPr>
            <p:ph type="title"/>
          </p:nvPr>
        </p:nvSpPr>
        <p:spPr>
          <a:xfrm>
            <a:off x="376979" y="383526"/>
            <a:ext cx="5395171" cy="674623"/>
          </a:xfrm>
        </p:spPr>
        <p:txBody>
          <a:bodyPr anchor="t">
            <a:normAutofit/>
          </a:bodyPr>
          <a:lstStyle/>
          <a:p>
            <a:r>
              <a:rPr lang="de-DE" b="1" dirty="0"/>
              <a:t>Das Berliner Alphabet</a:t>
            </a:r>
            <a:endParaRPr lang="da-DK" b="1" dirty="0"/>
          </a:p>
        </p:txBody>
      </p:sp>
      <p:sp>
        <p:nvSpPr>
          <p:cNvPr id="7" name="Pladsholder til indhold 6">
            <a:extLst>
              <a:ext uri="{FF2B5EF4-FFF2-40B4-BE49-F238E27FC236}">
                <a16:creationId xmlns:a16="http://schemas.microsoft.com/office/drawing/2014/main" id="{3B10C0FE-8D7A-3D94-E17C-3341A1ADD588}"/>
              </a:ext>
            </a:extLst>
          </p:cNvPr>
          <p:cNvSpPr>
            <a:spLocks noGrp="1"/>
          </p:cNvSpPr>
          <p:nvPr>
            <p:ph idx="1"/>
          </p:nvPr>
        </p:nvSpPr>
        <p:spPr>
          <a:xfrm>
            <a:off x="376981" y="1419225"/>
            <a:ext cx="5395170" cy="4576049"/>
          </a:xfrm>
        </p:spPr>
        <p:txBody>
          <a:bodyPr>
            <a:normAutofit/>
          </a:bodyPr>
          <a:lstStyle/>
          <a:p>
            <a:pPr marL="0" indent="0">
              <a:buNone/>
            </a:pPr>
            <a:r>
              <a:rPr lang="da-DK" sz="2200" dirty="0" err="1"/>
              <a:t>Schreib</a:t>
            </a:r>
            <a:r>
              <a:rPr lang="da-DK" sz="2200" dirty="0"/>
              <a:t> </a:t>
            </a:r>
            <a:r>
              <a:rPr lang="da-DK" sz="2200" dirty="0" err="1"/>
              <a:t>Wörter</a:t>
            </a:r>
            <a:r>
              <a:rPr lang="da-DK" sz="2200" dirty="0"/>
              <a:t> die </a:t>
            </a:r>
            <a:r>
              <a:rPr lang="da-DK" sz="2200" dirty="0" err="1"/>
              <a:t>zu</a:t>
            </a:r>
            <a:r>
              <a:rPr lang="da-DK" sz="2200" dirty="0"/>
              <a:t> Berlin </a:t>
            </a:r>
            <a:r>
              <a:rPr lang="da-DK" sz="2200" dirty="0" err="1"/>
              <a:t>passen</a:t>
            </a:r>
            <a:r>
              <a:rPr lang="da-DK" sz="2200" dirty="0"/>
              <a:t> und die mit den Buchstaben in ‘Berlin’ </a:t>
            </a:r>
            <a:r>
              <a:rPr lang="da-DK" sz="2200" dirty="0" err="1"/>
              <a:t>beginnen</a:t>
            </a:r>
            <a:r>
              <a:rPr lang="da-DK" sz="2200" dirty="0"/>
              <a:t>. </a:t>
            </a:r>
            <a:r>
              <a:rPr lang="da-DK" sz="2200" dirty="0" err="1"/>
              <a:t>Verwende</a:t>
            </a:r>
            <a:r>
              <a:rPr lang="da-DK" sz="2200" dirty="0"/>
              <a:t> die </a:t>
            </a:r>
            <a:r>
              <a:rPr lang="da-DK" sz="2200" dirty="0" err="1"/>
              <a:t>Wörter</a:t>
            </a:r>
            <a:r>
              <a:rPr lang="da-DK" sz="2200" dirty="0"/>
              <a:t> in </a:t>
            </a:r>
            <a:r>
              <a:rPr lang="da-DK" sz="2200" dirty="0" err="1"/>
              <a:t>Sätzen</a:t>
            </a:r>
            <a:r>
              <a:rPr lang="da-DK" sz="2200" dirty="0"/>
              <a:t>.</a:t>
            </a:r>
            <a:endParaRPr lang="de-DE" sz="2200" dirty="0"/>
          </a:p>
        </p:txBody>
      </p:sp>
      <p:pic>
        <p:nvPicPr>
          <p:cNvPr id="3076" name="Picture 4">
            <a:extLst>
              <a:ext uri="{FF2B5EF4-FFF2-40B4-BE49-F238E27FC236}">
                <a16:creationId xmlns:a16="http://schemas.microsoft.com/office/drawing/2014/main" id="{A584B381-4D35-3621-EFBB-AA678F825A1C}"/>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9879" r="17063"/>
          <a:stretch/>
        </p:blipFill>
        <p:spPr bwMode="auto">
          <a:xfrm>
            <a:off x="7222788" y="1419225"/>
            <a:ext cx="3778921" cy="3985200"/>
          </a:xfrm>
          <a:prstGeom prst="rect">
            <a:avLst/>
          </a:prstGeom>
          <a:solidFill>
            <a:srgbClr val="FFFFFF"/>
          </a:solidFill>
        </p:spPr>
      </p:pic>
      <p:sp>
        <p:nvSpPr>
          <p:cNvPr id="3083" name="Text Placeholder 5">
            <a:extLst>
              <a:ext uri="{FF2B5EF4-FFF2-40B4-BE49-F238E27FC236}">
                <a16:creationId xmlns:a16="http://schemas.microsoft.com/office/drawing/2014/main" id="{4E25196F-6688-16A5-93E2-C382F055C90D}"/>
              </a:ext>
            </a:extLst>
          </p:cNvPr>
          <p:cNvSpPr>
            <a:spLocks noGrp="1"/>
          </p:cNvSpPr>
          <p:nvPr>
            <p:ph type="body" sz="quarter" idx="15"/>
          </p:nvPr>
        </p:nvSpPr>
        <p:spPr>
          <a:xfrm>
            <a:off x="377937" y="6056831"/>
            <a:ext cx="769728" cy="423996"/>
          </a:xfrm>
        </p:spPr>
        <p:txBody>
          <a:bodyPr/>
          <a:lstStyle/>
          <a:p>
            <a:endParaRPr lang="en-US"/>
          </a:p>
        </p:txBody>
      </p:sp>
    </p:spTree>
    <p:extLst>
      <p:ext uri="{BB962C8B-B14F-4D97-AF65-F5344CB8AC3E}">
        <p14:creationId xmlns:p14="http://schemas.microsoft.com/office/powerpoint/2010/main" val="342779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Text Placeholder 1">
            <a:extLst>
              <a:ext uri="{FF2B5EF4-FFF2-40B4-BE49-F238E27FC236}">
                <a16:creationId xmlns:a16="http://schemas.microsoft.com/office/drawing/2014/main" id="{6BB70BAB-8788-9A75-6476-45A71D2A7E3D}"/>
              </a:ext>
            </a:extLst>
          </p:cNvPr>
          <p:cNvSpPr>
            <a:spLocks noGrp="1"/>
          </p:cNvSpPr>
          <p:nvPr>
            <p:ph type="body" sz="quarter" idx="14"/>
          </p:nvPr>
        </p:nvSpPr>
        <p:spPr>
          <a:xfrm>
            <a:off x="6159500" y="127000"/>
            <a:ext cx="5905499" cy="6604000"/>
          </a:xfrm>
        </p:spPr>
        <p:txBody>
          <a:bodyPr/>
          <a:lstStyle/>
          <a:p>
            <a:endParaRPr lang="en-US"/>
          </a:p>
        </p:txBody>
      </p:sp>
      <p:sp>
        <p:nvSpPr>
          <p:cNvPr id="6" name="Titel 5">
            <a:extLst>
              <a:ext uri="{FF2B5EF4-FFF2-40B4-BE49-F238E27FC236}">
                <a16:creationId xmlns:a16="http://schemas.microsoft.com/office/drawing/2014/main" id="{069DEDA8-E09F-EE1D-888F-0DC17957CE51}"/>
              </a:ext>
            </a:extLst>
          </p:cNvPr>
          <p:cNvSpPr>
            <a:spLocks noGrp="1"/>
          </p:cNvSpPr>
          <p:nvPr>
            <p:ph type="title"/>
          </p:nvPr>
        </p:nvSpPr>
        <p:spPr>
          <a:xfrm>
            <a:off x="376979" y="383526"/>
            <a:ext cx="5395171" cy="556041"/>
          </a:xfrm>
        </p:spPr>
        <p:txBody>
          <a:bodyPr anchor="t">
            <a:normAutofit/>
          </a:bodyPr>
          <a:lstStyle/>
          <a:p>
            <a:r>
              <a:rPr lang="de-DE" b="1" dirty="0"/>
              <a:t>Ein Berliner Haiku</a:t>
            </a:r>
            <a:endParaRPr lang="da-DK" b="1" dirty="0"/>
          </a:p>
        </p:txBody>
      </p:sp>
      <p:sp>
        <p:nvSpPr>
          <p:cNvPr id="7" name="Pladsholder til indhold 6">
            <a:extLst>
              <a:ext uri="{FF2B5EF4-FFF2-40B4-BE49-F238E27FC236}">
                <a16:creationId xmlns:a16="http://schemas.microsoft.com/office/drawing/2014/main" id="{3B10C0FE-8D7A-3D94-E17C-3341A1ADD588}"/>
              </a:ext>
            </a:extLst>
          </p:cNvPr>
          <p:cNvSpPr>
            <a:spLocks noGrp="1"/>
          </p:cNvSpPr>
          <p:nvPr>
            <p:ph idx="1"/>
          </p:nvPr>
        </p:nvSpPr>
        <p:spPr>
          <a:xfrm>
            <a:off x="376981" y="1419225"/>
            <a:ext cx="5395170" cy="4576049"/>
          </a:xfrm>
        </p:spPr>
        <p:txBody>
          <a:bodyPr>
            <a:normAutofit/>
          </a:bodyPr>
          <a:lstStyle/>
          <a:p>
            <a:pPr marL="0" indent="0">
              <a:buNone/>
            </a:pPr>
            <a:r>
              <a:rPr lang="de-DE" sz="2200" dirty="0"/>
              <a:t>Ein Haiku ist ein Gedicht. </a:t>
            </a:r>
            <a:br>
              <a:rPr lang="de-DE" sz="2200" dirty="0"/>
            </a:br>
            <a:r>
              <a:rPr lang="de-DE" sz="2200" dirty="0"/>
              <a:t>Die erste Linie hat 7 Silben, die zweite Linie 5 Silben und die dritte Linie wieder 7 Silben. </a:t>
            </a:r>
          </a:p>
          <a:p>
            <a:pPr marL="0" indent="0">
              <a:buNone/>
            </a:pPr>
            <a:r>
              <a:rPr lang="de-DE" sz="2200" dirty="0"/>
              <a:t>Z.B. </a:t>
            </a:r>
          </a:p>
          <a:p>
            <a:pPr marL="0" indent="0">
              <a:buNone/>
            </a:pPr>
            <a:endParaRPr lang="de-DE" sz="2200" dirty="0"/>
          </a:p>
          <a:p>
            <a:pPr marL="0" indent="0">
              <a:buNone/>
            </a:pPr>
            <a:r>
              <a:rPr lang="de-DE" sz="2200" i="1" dirty="0"/>
              <a:t>Berlin, Menschen, Mauerfall</a:t>
            </a:r>
            <a:br>
              <a:rPr lang="de-DE" sz="2200" i="1" dirty="0"/>
            </a:br>
            <a:r>
              <a:rPr lang="de-DE" sz="2200" i="1" dirty="0"/>
              <a:t>Bruderkuss, Einheit </a:t>
            </a:r>
            <a:br>
              <a:rPr lang="de-DE" sz="2200" i="1" dirty="0"/>
            </a:br>
            <a:r>
              <a:rPr lang="de-DE" sz="2200" i="1" dirty="0"/>
              <a:t>Wir lieben die Currywurst</a:t>
            </a:r>
            <a:endParaRPr lang="da-DK" sz="2200" i="1" dirty="0"/>
          </a:p>
        </p:txBody>
      </p:sp>
      <p:sp>
        <p:nvSpPr>
          <p:cNvPr id="2066" name="Text Placeholder 5">
            <a:extLst>
              <a:ext uri="{FF2B5EF4-FFF2-40B4-BE49-F238E27FC236}">
                <a16:creationId xmlns:a16="http://schemas.microsoft.com/office/drawing/2014/main" id="{B899444E-2998-0D49-FC2E-67B7B09AAEE7}"/>
              </a:ext>
            </a:extLst>
          </p:cNvPr>
          <p:cNvSpPr>
            <a:spLocks noGrp="1"/>
          </p:cNvSpPr>
          <p:nvPr>
            <p:ph type="body" sz="quarter" idx="15"/>
          </p:nvPr>
        </p:nvSpPr>
        <p:spPr>
          <a:xfrm>
            <a:off x="377937" y="6056831"/>
            <a:ext cx="769728" cy="423996"/>
          </a:xfrm>
        </p:spPr>
        <p:txBody>
          <a:bodyPr/>
          <a:lstStyle/>
          <a:p>
            <a:endParaRPr lang="en-US"/>
          </a:p>
        </p:txBody>
      </p:sp>
      <p:pic>
        <p:nvPicPr>
          <p:cNvPr id="2052" name="Picture 4" descr="Berlinmuren, Bil, Graffiti, Væg Kunst">
            <a:extLst>
              <a:ext uri="{FF2B5EF4-FFF2-40B4-BE49-F238E27FC236}">
                <a16:creationId xmlns:a16="http://schemas.microsoft.com/office/drawing/2014/main" id="{DCDDC3D3-FFBB-A531-5263-C52CB938DBB9}"/>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3027" r="23027"/>
          <a:stretch>
            <a:fillRect/>
          </a:stretch>
        </p:blipFill>
        <p:spPr bwMode="auto">
          <a:xfrm>
            <a:off x="7222788" y="1419225"/>
            <a:ext cx="3778921" cy="398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28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Text Placeholder 1">
            <a:extLst>
              <a:ext uri="{FF2B5EF4-FFF2-40B4-BE49-F238E27FC236}">
                <a16:creationId xmlns:a16="http://schemas.microsoft.com/office/drawing/2014/main" id="{6BB70BAB-8788-9A75-6476-45A71D2A7E3D}"/>
              </a:ext>
            </a:extLst>
          </p:cNvPr>
          <p:cNvSpPr>
            <a:spLocks noGrp="1"/>
          </p:cNvSpPr>
          <p:nvPr>
            <p:ph type="body" sz="quarter" idx="14"/>
          </p:nvPr>
        </p:nvSpPr>
        <p:spPr>
          <a:xfrm>
            <a:off x="6159500" y="127000"/>
            <a:ext cx="5905499" cy="6604000"/>
          </a:xfrm>
        </p:spPr>
        <p:txBody>
          <a:bodyPr/>
          <a:lstStyle/>
          <a:p>
            <a:endParaRPr lang="en-US"/>
          </a:p>
        </p:txBody>
      </p:sp>
      <p:sp>
        <p:nvSpPr>
          <p:cNvPr id="6" name="Titel 5">
            <a:extLst>
              <a:ext uri="{FF2B5EF4-FFF2-40B4-BE49-F238E27FC236}">
                <a16:creationId xmlns:a16="http://schemas.microsoft.com/office/drawing/2014/main" id="{069DEDA8-E09F-EE1D-888F-0DC17957CE51}"/>
              </a:ext>
            </a:extLst>
          </p:cNvPr>
          <p:cNvSpPr>
            <a:spLocks noGrp="1"/>
          </p:cNvSpPr>
          <p:nvPr>
            <p:ph type="title"/>
          </p:nvPr>
        </p:nvSpPr>
        <p:spPr>
          <a:xfrm>
            <a:off x="376979" y="383527"/>
            <a:ext cx="5395171" cy="674622"/>
          </a:xfrm>
        </p:spPr>
        <p:txBody>
          <a:bodyPr anchor="t">
            <a:normAutofit/>
          </a:bodyPr>
          <a:lstStyle/>
          <a:p>
            <a:r>
              <a:rPr lang="de-DE" b="1" dirty="0"/>
              <a:t>Fakten</a:t>
            </a:r>
            <a:endParaRPr lang="da-DK" b="1" dirty="0"/>
          </a:p>
        </p:txBody>
      </p:sp>
      <p:sp>
        <p:nvSpPr>
          <p:cNvPr id="7" name="Pladsholder til indhold 6">
            <a:extLst>
              <a:ext uri="{FF2B5EF4-FFF2-40B4-BE49-F238E27FC236}">
                <a16:creationId xmlns:a16="http://schemas.microsoft.com/office/drawing/2014/main" id="{3B10C0FE-8D7A-3D94-E17C-3341A1ADD588}"/>
              </a:ext>
            </a:extLst>
          </p:cNvPr>
          <p:cNvSpPr>
            <a:spLocks noGrp="1"/>
          </p:cNvSpPr>
          <p:nvPr>
            <p:ph idx="1"/>
          </p:nvPr>
        </p:nvSpPr>
        <p:spPr>
          <a:xfrm>
            <a:off x="376981" y="1419225"/>
            <a:ext cx="5395170" cy="4576049"/>
          </a:xfrm>
        </p:spPr>
        <p:txBody>
          <a:bodyPr>
            <a:normAutofit/>
          </a:bodyPr>
          <a:lstStyle/>
          <a:p>
            <a:pPr marL="0" indent="0">
              <a:buNone/>
            </a:pPr>
            <a:r>
              <a:rPr lang="de-DE" sz="2200" dirty="0"/>
              <a:t>Schau dir die Bücher, links usw. gut an. Vielleicht brauchst du Hilfe, um die Texte zu verstehen. Du kannst AI als Partner dazu verwenden. Bemerk und wähl Schlüsselwörter und Chunks aus.</a:t>
            </a:r>
          </a:p>
          <a:p>
            <a:pPr marL="0" indent="0">
              <a:buNone/>
            </a:pPr>
            <a:r>
              <a:rPr lang="de-DE" sz="2200" dirty="0"/>
              <a:t>Schreib wichtige Fakten über Berlin in deiner eigenen Sprache.</a:t>
            </a:r>
            <a:endParaRPr lang="da-DK" sz="2200" dirty="0"/>
          </a:p>
        </p:txBody>
      </p:sp>
      <p:sp>
        <p:nvSpPr>
          <p:cNvPr id="2066" name="Text Placeholder 5">
            <a:extLst>
              <a:ext uri="{FF2B5EF4-FFF2-40B4-BE49-F238E27FC236}">
                <a16:creationId xmlns:a16="http://schemas.microsoft.com/office/drawing/2014/main" id="{B899444E-2998-0D49-FC2E-67B7B09AAEE7}"/>
              </a:ext>
            </a:extLst>
          </p:cNvPr>
          <p:cNvSpPr>
            <a:spLocks noGrp="1"/>
          </p:cNvSpPr>
          <p:nvPr>
            <p:ph type="body" sz="quarter" idx="15"/>
          </p:nvPr>
        </p:nvSpPr>
        <p:spPr>
          <a:xfrm>
            <a:off x="377937" y="6056831"/>
            <a:ext cx="769728" cy="423996"/>
          </a:xfrm>
        </p:spPr>
        <p:txBody>
          <a:bodyPr/>
          <a:lstStyle/>
          <a:p>
            <a:endParaRPr lang="en-US"/>
          </a:p>
        </p:txBody>
      </p:sp>
      <p:pic>
        <p:nvPicPr>
          <p:cNvPr id="5122" name="Picture 2" descr="Forstørrelsesglas, Blyant, Søg, Skrive">
            <a:extLst>
              <a:ext uri="{FF2B5EF4-FFF2-40B4-BE49-F238E27FC236}">
                <a16:creationId xmlns:a16="http://schemas.microsoft.com/office/drawing/2014/main" id="{8D38C3BE-B04A-0EE6-3F46-FF05E1697464}"/>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613" r="3613"/>
          <a:stretch>
            <a:fillRect/>
          </a:stretch>
        </p:blipFill>
        <p:spPr bwMode="auto">
          <a:xfrm>
            <a:off x="7222788" y="1419225"/>
            <a:ext cx="3778921" cy="398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55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Text Placeholder 1">
            <a:extLst>
              <a:ext uri="{FF2B5EF4-FFF2-40B4-BE49-F238E27FC236}">
                <a16:creationId xmlns:a16="http://schemas.microsoft.com/office/drawing/2014/main" id="{6BB70BAB-8788-9A75-6476-45A71D2A7E3D}"/>
              </a:ext>
            </a:extLst>
          </p:cNvPr>
          <p:cNvSpPr>
            <a:spLocks noGrp="1"/>
          </p:cNvSpPr>
          <p:nvPr>
            <p:ph type="body" sz="quarter" idx="14"/>
          </p:nvPr>
        </p:nvSpPr>
        <p:spPr>
          <a:xfrm>
            <a:off x="6159500" y="127000"/>
            <a:ext cx="5905499" cy="6604000"/>
          </a:xfrm>
        </p:spPr>
        <p:txBody>
          <a:bodyPr/>
          <a:lstStyle/>
          <a:p>
            <a:endParaRPr lang="en-US"/>
          </a:p>
        </p:txBody>
      </p:sp>
      <p:sp>
        <p:nvSpPr>
          <p:cNvPr id="6" name="Titel 5">
            <a:extLst>
              <a:ext uri="{FF2B5EF4-FFF2-40B4-BE49-F238E27FC236}">
                <a16:creationId xmlns:a16="http://schemas.microsoft.com/office/drawing/2014/main" id="{069DEDA8-E09F-EE1D-888F-0DC17957CE51}"/>
              </a:ext>
            </a:extLst>
          </p:cNvPr>
          <p:cNvSpPr>
            <a:spLocks noGrp="1"/>
          </p:cNvSpPr>
          <p:nvPr>
            <p:ph type="title"/>
          </p:nvPr>
        </p:nvSpPr>
        <p:spPr>
          <a:xfrm>
            <a:off x="376979" y="383526"/>
            <a:ext cx="5395171" cy="639931"/>
          </a:xfrm>
        </p:spPr>
        <p:txBody>
          <a:bodyPr anchor="t">
            <a:normAutofit/>
          </a:bodyPr>
          <a:lstStyle/>
          <a:p>
            <a:r>
              <a:rPr lang="de-DE" b="1" dirty="0"/>
              <a:t>Ikonisch</a:t>
            </a:r>
            <a:endParaRPr lang="da-DK" b="1" dirty="0"/>
          </a:p>
        </p:txBody>
      </p:sp>
      <p:sp>
        <p:nvSpPr>
          <p:cNvPr id="7" name="Pladsholder til indhold 6">
            <a:extLst>
              <a:ext uri="{FF2B5EF4-FFF2-40B4-BE49-F238E27FC236}">
                <a16:creationId xmlns:a16="http://schemas.microsoft.com/office/drawing/2014/main" id="{3B10C0FE-8D7A-3D94-E17C-3341A1ADD588}"/>
              </a:ext>
            </a:extLst>
          </p:cNvPr>
          <p:cNvSpPr>
            <a:spLocks noGrp="1"/>
          </p:cNvSpPr>
          <p:nvPr>
            <p:ph idx="1"/>
          </p:nvPr>
        </p:nvSpPr>
        <p:spPr>
          <a:xfrm>
            <a:off x="376981" y="1419225"/>
            <a:ext cx="5395170" cy="4576049"/>
          </a:xfrm>
        </p:spPr>
        <p:txBody>
          <a:bodyPr>
            <a:normAutofit/>
          </a:bodyPr>
          <a:lstStyle/>
          <a:p>
            <a:pPr marL="0" indent="0">
              <a:buNone/>
            </a:pPr>
            <a:r>
              <a:rPr lang="de-DE" sz="2200" dirty="0"/>
              <a:t>Finde Informationen über den Trabi, den Ampelmann oder was Beliebtes von der DDR-Zeit. </a:t>
            </a:r>
          </a:p>
          <a:p>
            <a:pPr marL="0" indent="0">
              <a:buNone/>
            </a:pPr>
            <a:r>
              <a:rPr lang="de-DE" sz="2200" dirty="0"/>
              <a:t>Mach eine kurze Präsentation davon.</a:t>
            </a:r>
            <a:endParaRPr lang="da-DK" sz="2200" dirty="0"/>
          </a:p>
        </p:txBody>
      </p:sp>
      <p:sp>
        <p:nvSpPr>
          <p:cNvPr id="2066" name="Text Placeholder 5">
            <a:extLst>
              <a:ext uri="{FF2B5EF4-FFF2-40B4-BE49-F238E27FC236}">
                <a16:creationId xmlns:a16="http://schemas.microsoft.com/office/drawing/2014/main" id="{B899444E-2998-0D49-FC2E-67B7B09AAEE7}"/>
              </a:ext>
            </a:extLst>
          </p:cNvPr>
          <p:cNvSpPr>
            <a:spLocks noGrp="1"/>
          </p:cNvSpPr>
          <p:nvPr>
            <p:ph type="body" sz="quarter" idx="15"/>
          </p:nvPr>
        </p:nvSpPr>
        <p:spPr>
          <a:xfrm>
            <a:off x="377937" y="6056831"/>
            <a:ext cx="769728" cy="423996"/>
          </a:xfrm>
        </p:spPr>
        <p:txBody>
          <a:bodyPr/>
          <a:lstStyle/>
          <a:p>
            <a:endParaRPr lang="en-US"/>
          </a:p>
        </p:txBody>
      </p:sp>
      <p:pic>
        <p:nvPicPr>
          <p:cNvPr id="6146" name="Picture 2" descr="german ddr trabant car stock photo">
            <a:extLst>
              <a:ext uri="{FF2B5EF4-FFF2-40B4-BE49-F238E27FC236}">
                <a16:creationId xmlns:a16="http://schemas.microsoft.com/office/drawing/2014/main" id="{AAECAA37-3310-1F99-F313-ED63F72C8305}"/>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8383" r="18383"/>
          <a:stretch>
            <a:fillRect/>
          </a:stretch>
        </p:blipFill>
        <p:spPr bwMode="auto">
          <a:xfrm>
            <a:off x="7222788" y="1419225"/>
            <a:ext cx="3778921" cy="398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83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Text Placeholder 1">
            <a:extLst>
              <a:ext uri="{FF2B5EF4-FFF2-40B4-BE49-F238E27FC236}">
                <a16:creationId xmlns:a16="http://schemas.microsoft.com/office/drawing/2014/main" id="{6BB70BAB-8788-9A75-6476-45A71D2A7E3D}"/>
              </a:ext>
            </a:extLst>
          </p:cNvPr>
          <p:cNvSpPr>
            <a:spLocks noGrp="1"/>
          </p:cNvSpPr>
          <p:nvPr>
            <p:ph type="body" sz="quarter" idx="14"/>
          </p:nvPr>
        </p:nvSpPr>
        <p:spPr>
          <a:xfrm>
            <a:off x="6159500" y="127000"/>
            <a:ext cx="5905499" cy="6604000"/>
          </a:xfrm>
        </p:spPr>
        <p:txBody>
          <a:bodyPr/>
          <a:lstStyle/>
          <a:p>
            <a:endParaRPr lang="en-US"/>
          </a:p>
        </p:txBody>
      </p:sp>
      <p:sp>
        <p:nvSpPr>
          <p:cNvPr id="6" name="Titel 5">
            <a:extLst>
              <a:ext uri="{FF2B5EF4-FFF2-40B4-BE49-F238E27FC236}">
                <a16:creationId xmlns:a16="http://schemas.microsoft.com/office/drawing/2014/main" id="{069DEDA8-E09F-EE1D-888F-0DC17957CE51}"/>
              </a:ext>
            </a:extLst>
          </p:cNvPr>
          <p:cNvSpPr>
            <a:spLocks noGrp="1"/>
          </p:cNvSpPr>
          <p:nvPr>
            <p:ph type="title"/>
          </p:nvPr>
        </p:nvSpPr>
        <p:spPr>
          <a:xfrm>
            <a:off x="376979" y="383526"/>
            <a:ext cx="5395171" cy="639931"/>
          </a:xfrm>
        </p:spPr>
        <p:txBody>
          <a:bodyPr anchor="t">
            <a:normAutofit/>
          </a:bodyPr>
          <a:lstStyle/>
          <a:p>
            <a:r>
              <a:rPr lang="de-DE" b="1" dirty="0"/>
              <a:t>Fluchtgeschichten</a:t>
            </a:r>
            <a:endParaRPr lang="da-DK" b="1" dirty="0"/>
          </a:p>
        </p:txBody>
      </p:sp>
      <p:sp>
        <p:nvSpPr>
          <p:cNvPr id="7" name="Pladsholder til indhold 6">
            <a:extLst>
              <a:ext uri="{FF2B5EF4-FFF2-40B4-BE49-F238E27FC236}">
                <a16:creationId xmlns:a16="http://schemas.microsoft.com/office/drawing/2014/main" id="{3B10C0FE-8D7A-3D94-E17C-3341A1ADD588}"/>
              </a:ext>
            </a:extLst>
          </p:cNvPr>
          <p:cNvSpPr>
            <a:spLocks noGrp="1"/>
          </p:cNvSpPr>
          <p:nvPr>
            <p:ph idx="1"/>
          </p:nvPr>
        </p:nvSpPr>
        <p:spPr>
          <a:xfrm>
            <a:off x="376981" y="1419225"/>
            <a:ext cx="5395170" cy="4576049"/>
          </a:xfrm>
        </p:spPr>
        <p:txBody>
          <a:bodyPr>
            <a:normAutofit/>
          </a:bodyPr>
          <a:lstStyle/>
          <a:p>
            <a:pPr marL="0" indent="0">
              <a:buNone/>
            </a:pPr>
            <a:r>
              <a:rPr lang="de-DE" sz="2200" dirty="0"/>
              <a:t>Finde eine Fluchtgeschichte im YouTube (verwende den Suchtext: ’Flucht in den Westen’), und schreib einen Eintrag in ein fiktives Tagebuch.</a:t>
            </a:r>
            <a:endParaRPr lang="da-DK" sz="2200" dirty="0"/>
          </a:p>
        </p:txBody>
      </p:sp>
      <p:sp>
        <p:nvSpPr>
          <p:cNvPr id="2066" name="Text Placeholder 5">
            <a:extLst>
              <a:ext uri="{FF2B5EF4-FFF2-40B4-BE49-F238E27FC236}">
                <a16:creationId xmlns:a16="http://schemas.microsoft.com/office/drawing/2014/main" id="{B899444E-2998-0D49-FC2E-67B7B09AAEE7}"/>
              </a:ext>
            </a:extLst>
          </p:cNvPr>
          <p:cNvSpPr>
            <a:spLocks noGrp="1"/>
          </p:cNvSpPr>
          <p:nvPr>
            <p:ph type="body" sz="quarter" idx="15"/>
          </p:nvPr>
        </p:nvSpPr>
        <p:spPr>
          <a:xfrm>
            <a:off x="377937" y="6056831"/>
            <a:ext cx="769728" cy="423996"/>
          </a:xfrm>
        </p:spPr>
        <p:txBody>
          <a:bodyPr/>
          <a:lstStyle/>
          <a:p>
            <a:endParaRPr lang="en-US"/>
          </a:p>
        </p:txBody>
      </p:sp>
      <p:pic>
        <p:nvPicPr>
          <p:cNvPr id="7170" name="Picture 2" descr="Berlin, Symbol, Beskæftigelse, Soldat">
            <a:extLst>
              <a:ext uri="{FF2B5EF4-FFF2-40B4-BE49-F238E27FC236}">
                <a16:creationId xmlns:a16="http://schemas.microsoft.com/office/drawing/2014/main" id="{0D94C8E3-63ED-EC0A-094A-4E8364095EAD}"/>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4912" b="14912"/>
          <a:stretch>
            <a:fillRect/>
          </a:stretch>
        </p:blipFill>
        <p:spPr bwMode="auto">
          <a:xfrm>
            <a:off x="7321945" y="1419225"/>
            <a:ext cx="3778920" cy="398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720966"/>
      </p:ext>
    </p:extLst>
  </p:cSld>
  <p:clrMapOvr>
    <a:masterClrMapping/>
  </p:clrMapOvr>
</p:sld>
</file>

<file path=ppt/theme/theme1.xml><?xml version="1.0" encoding="utf-8"?>
<a:theme xmlns:a="http://schemas.openxmlformats.org/drawingml/2006/main" name="CFU (pistacie-mørkgrå)">
  <a:themeElements>
    <a:clrScheme name="CFU">
      <a:dk1>
        <a:srgbClr val="2A2A2A"/>
      </a:dk1>
      <a:lt1>
        <a:srgbClr val="EEF3E3"/>
      </a:lt1>
      <a:dk2>
        <a:srgbClr val="872C59"/>
      </a:dk2>
      <a:lt2>
        <a:srgbClr val="FFFFFF"/>
      </a:lt2>
      <a:accent1>
        <a:srgbClr val="F05923"/>
      </a:accent1>
      <a:accent2>
        <a:srgbClr val="FFCD00"/>
      </a:accent2>
      <a:accent3>
        <a:srgbClr val="B7819C"/>
      </a:accent3>
      <a:accent4>
        <a:srgbClr val="F69C7B"/>
      </a:accent4>
      <a:accent5>
        <a:srgbClr val="FFE166"/>
      </a:accent5>
      <a:accent6>
        <a:srgbClr val="7F7F7F"/>
      </a:accent6>
      <a:hlink>
        <a:srgbClr val="2A2A2A"/>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3" id="{5D2B338E-F442-C44A-B629-5EFDFF16594C}" vid="{C0F60EC4-E7F2-E448-8704-6254D69B2FEA}"/>
    </a:ext>
  </a:extLst>
</a:theme>
</file>

<file path=ppt/theme/theme2.xml><?xml version="1.0" encoding="utf-8"?>
<a:theme xmlns:a="http://schemas.openxmlformats.org/drawingml/2006/main" name="CFU (gul-mørkgrå)">
  <a:themeElements>
    <a:clrScheme name="CFU_5">
      <a:dk1>
        <a:srgbClr val="2A2A2A"/>
      </a:dk1>
      <a:lt1>
        <a:srgbClr val="FFCC00"/>
      </a:lt1>
      <a:dk2>
        <a:srgbClr val="872C59"/>
      </a:dk2>
      <a:lt2>
        <a:srgbClr val="FFFFFF"/>
      </a:lt2>
      <a:accent1>
        <a:srgbClr val="F05923"/>
      </a:accent1>
      <a:accent2>
        <a:srgbClr val="EDF3E2"/>
      </a:accent2>
      <a:accent3>
        <a:srgbClr val="B7819C"/>
      </a:accent3>
      <a:accent4>
        <a:srgbClr val="F69C7B"/>
      </a:accent4>
      <a:accent5>
        <a:srgbClr val="FFE166"/>
      </a:accent5>
      <a:accent6>
        <a:srgbClr val="7F7F7F"/>
      </a:accent6>
      <a:hlink>
        <a:srgbClr val="2A2A2A"/>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3" id="{5D2B338E-F442-C44A-B629-5EFDFF16594C}" vid="{301F4016-E72B-9D46-8457-949DF27B6251}"/>
    </a:ext>
  </a:extLst>
</a:theme>
</file>

<file path=ppt/theme/theme3.xml><?xml version="1.0" encoding="utf-8"?>
<a:theme xmlns:a="http://schemas.openxmlformats.org/drawingml/2006/main" name="CFU (blomme-pistacie)">
  <a:themeElements>
    <a:clrScheme name="CFU 4">
      <a:dk1>
        <a:srgbClr val="EDF3E2"/>
      </a:dk1>
      <a:lt1>
        <a:srgbClr val="862B58"/>
      </a:lt1>
      <a:dk2>
        <a:srgbClr val="F05823"/>
      </a:dk2>
      <a:lt2>
        <a:srgbClr val="FFFFFF"/>
      </a:lt2>
      <a:accent1>
        <a:srgbClr val="2A2A2A"/>
      </a:accent1>
      <a:accent2>
        <a:srgbClr val="FFCD00"/>
      </a:accent2>
      <a:accent3>
        <a:srgbClr val="B7819C"/>
      </a:accent3>
      <a:accent4>
        <a:srgbClr val="F69C7B"/>
      </a:accent4>
      <a:accent5>
        <a:srgbClr val="FFE166"/>
      </a:accent5>
      <a:accent6>
        <a:srgbClr val="7F7F7F"/>
      </a:accent6>
      <a:hlink>
        <a:srgbClr val="2A2A2A"/>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3" id="{5D2B338E-F442-C44A-B629-5EFDFF16594C}" vid="{2A6CE1EA-67EF-E64F-9772-66B030AA0FCC}"/>
    </a:ext>
  </a:extLst>
</a:theme>
</file>

<file path=ppt/theme/theme4.xml><?xml version="1.0" encoding="utf-8"?>
<a:theme xmlns:a="http://schemas.openxmlformats.org/drawingml/2006/main" name="CFU (orange-pistacie)">
  <a:themeElements>
    <a:clrScheme name="CFU 2">
      <a:dk1>
        <a:srgbClr val="EDF3E2"/>
      </a:dk1>
      <a:lt1>
        <a:srgbClr val="F05923"/>
      </a:lt1>
      <a:dk2>
        <a:srgbClr val="872C59"/>
      </a:dk2>
      <a:lt2>
        <a:srgbClr val="FFFFFF"/>
      </a:lt2>
      <a:accent1>
        <a:srgbClr val="EDF3E2"/>
      </a:accent1>
      <a:accent2>
        <a:srgbClr val="FFCD00"/>
      </a:accent2>
      <a:accent3>
        <a:srgbClr val="B7819C"/>
      </a:accent3>
      <a:accent4>
        <a:srgbClr val="F69C7B"/>
      </a:accent4>
      <a:accent5>
        <a:srgbClr val="FFE166"/>
      </a:accent5>
      <a:accent6>
        <a:srgbClr val="7F7F7F"/>
      </a:accent6>
      <a:hlink>
        <a:srgbClr val="2A2A2A"/>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3" id="{5D2B338E-F442-C44A-B629-5EFDFF16594C}" vid="{93EC2FEC-6F63-0143-B53A-B2B8E22B312F}"/>
    </a:ext>
  </a:extLst>
</a:theme>
</file>

<file path=ppt/theme/theme5.xml><?xml version="1.0" encoding="utf-8"?>
<a:theme xmlns:a="http://schemas.openxmlformats.org/drawingml/2006/main" name="CFU (orange-mørkgrå)">
  <a:themeElements>
    <a:clrScheme name="CFU 6">
      <a:dk1>
        <a:srgbClr val="2A2A2A"/>
      </a:dk1>
      <a:lt1>
        <a:srgbClr val="F05823"/>
      </a:lt1>
      <a:dk2>
        <a:srgbClr val="872C59"/>
      </a:dk2>
      <a:lt2>
        <a:srgbClr val="FFFFFF"/>
      </a:lt2>
      <a:accent1>
        <a:srgbClr val="FFCC00"/>
      </a:accent1>
      <a:accent2>
        <a:srgbClr val="EDF3E2"/>
      </a:accent2>
      <a:accent3>
        <a:srgbClr val="B7819C"/>
      </a:accent3>
      <a:accent4>
        <a:srgbClr val="F69C7B"/>
      </a:accent4>
      <a:accent5>
        <a:srgbClr val="FFE166"/>
      </a:accent5>
      <a:accent6>
        <a:srgbClr val="7F7F7F"/>
      </a:accent6>
      <a:hlink>
        <a:srgbClr val="2A2A2A"/>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3" id="{5D2B338E-F442-C44A-B629-5EFDFF16594C}" vid="{BA0FBD1E-9B9D-B14C-B80A-EF3E4910087D}"/>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38cb026-90ae-4e7b-968e-20d2d674c17b" xsi:nil="true"/>
    <lcf76f155ced4ddcb4097134ff3c332f xmlns="db5e4e26-a774-4089-af9d-49e166f488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0793152213AB543A430B8FE5C95C7F0" ma:contentTypeVersion="16" ma:contentTypeDescription="Opret et nyt dokument." ma:contentTypeScope="" ma:versionID="a166ccc29b726491b7ea3e5cf0147fe8">
  <xsd:schema xmlns:xsd="http://www.w3.org/2001/XMLSchema" xmlns:xs="http://www.w3.org/2001/XMLSchema" xmlns:p="http://schemas.microsoft.com/office/2006/metadata/properties" xmlns:ns2="db5e4e26-a774-4089-af9d-49e166f48864" xmlns:ns3="938cb026-90ae-4e7b-968e-20d2d674c17b" targetNamespace="http://schemas.microsoft.com/office/2006/metadata/properties" ma:root="true" ma:fieldsID="4c6bb9fb9c0c2cab62f3e28131879eb0" ns2:_="" ns3:_="">
    <xsd:import namespace="db5e4e26-a774-4089-af9d-49e166f48864"/>
    <xsd:import namespace="938cb026-90ae-4e7b-968e-20d2d674c1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e4e26-a774-4089-af9d-49e166f488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15ba257-2ce8-4821-9133-510de1ae0d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8cb026-90ae-4e7b-968e-20d2d674c17b"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0eef2d4f-8041-42c3-be3a-533c4afa6bd9}" ma:internalName="TaxCatchAll" ma:showField="CatchAllData" ma:web="938cb026-90ae-4e7b-968e-20d2d674c1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16DA40-8662-4221-9E82-5A3DBACA40A1}">
  <ds:schemaRefs>
    <ds:schemaRef ds:uri="http://schemas.microsoft.com/sharepoint/v3/contenttype/forms"/>
  </ds:schemaRefs>
</ds:datastoreItem>
</file>

<file path=customXml/itemProps2.xml><?xml version="1.0" encoding="utf-8"?>
<ds:datastoreItem xmlns:ds="http://schemas.openxmlformats.org/officeDocument/2006/customXml" ds:itemID="{C5D13D21-378D-42E5-8408-F0B5271AC85E}">
  <ds:schemaRefs>
    <ds:schemaRef ds:uri="http://schemas.microsoft.com/office/2006/metadata/properties"/>
    <ds:schemaRef ds:uri="http://schemas.microsoft.com/office/infopath/2007/PartnerControls"/>
    <ds:schemaRef ds:uri="938cb026-90ae-4e7b-968e-20d2d674c17b"/>
    <ds:schemaRef ds:uri="db5e4e26-a774-4089-af9d-49e166f48864"/>
  </ds:schemaRefs>
</ds:datastoreItem>
</file>

<file path=customXml/itemProps3.xml><?xml version="1.0" encoding="utf-8"?>
<ds:datastoreItem xmlns:ds="http://schemas.openxmlformats.org/officeDocument/2006/customXml" ds:itemID="{E0118CE5-098D-43F0-B071-7235C94365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e4e26-a774-4089-af9d-49e166f48864"/>
    <ds:schemaRef ds:uri="938cb026-90ae-4e7b-968e-20d2d674c1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CFU_PowerPoint_Skabelon (7)</Template>
  <TotalTime>754</TotalTime>
  <Words>399</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Benyttede skrifttyper</vt:lpstr>
      </vt:variant>
      <vt:variant>
        <vt:i4>2</vt:i4>
      </vt:variant>
      <vt:variant>
        <vt:lpstr>Tema</vt:lpstr>
      </vt:variant>
      <vt:variant>
        <vt:i4>5</vt:i4>
      </vt:variant>
      <vt:variant>
        <vt:lpstr>Slidetitler</vt:lpstr>
      </vt:variant>
      <vt:variant>
        <vt:i4>13</vt:i4>
      </vt:variant>
    </vt:vector>
  </HeadingPairs>
  <TitlesOfParts>
    <vt:vector size="20" baseType="lpstr">
      <vt:lpstr>Arial</vt:lpstr>
      <vt:lpstr>Calibri</vt:lpstr>
      <vt:lpstr>CFU (pistacie-mørkgrå)</vt:lpstr>
      <vt:lpstr>CFU (gul-mørkgrå)</vt:lpstr>
      <vt:lpstr>CFU (blomme-pistacie)</vt:lpstr>
      <vt:lpstr>CFU (orange-pistacie)</vt:lpstr>
      <vt:lpstr>CFU (orange-mørkgrå)</vt:lpstr>
      <vt:lpstr>Führung</vt:lpstr>
      <vt:lpstr>Schilder schreiben</vt:lpstr>
      <vt:lpstr>Interview</vt:lpstr>
      <vt:lpstr>Das Leben in Berlin</vt:lpstr>
      <vt:lpstr>Das Berliner Alphabet</vt:lpstr>
      <vt:lpstr>Ein Berliner Haiku</vt:lpstr>
      <vt:lpstr>Fakten</vt:lpstr>
      <vt:lpstr>Ikonisch</vt:lpstr>
      <vt:lpstr>Fluchtgeschichten</vt:lpstr>
      <vt:lpstr>Berliner Küche</vt:lpstr>
      <vt:lpstr>Berliner Küche</vt:lpstr>
      <vt:lpstr>Mauer-Gemälde</vt:lpstr>
      <vt:lpstr>Spiele</vt:lpstr>
    </vt:vector>
  </TitlesOfParts>
  <Company>Københavns Professionshøjskole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Dette er titlen på præsentationen</dc:title>
  <dc:creator>Kirsten Greve</dc:creator>
  <cp:lastModifiedBy>Karin Abrahamsen (KAAB) | VIA</cp:lastModifiedBy>
  <cp:revision>7</cp:revision>
  <dcterms:created xsi:type="dcterms:W3CDTF">2023-06-08T09:20:55Z</dcterms:created>
  <dcterms:modified xsi:type="dcterms:W3CDTF">2023-12-07T07:07:42Z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0x01010060793152213AB543A430B8FE5C95C7F0</vt:lpwstr>
  </property>
</Properties>
</file>